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916" r:id="rId3"/>
    <p:sldId id="757" r:id="rId4"/>
    <p:sldId id="898" r:id="rId5"/>
    <p:sldId id="911" r:id="rId6"/>
    <p:sldId id="912" r:id="rId7"/>
    <p:sldId id="913" r:id="rId8"/>
    <p:sldId id="914" r:id="rId9"/>
    <p:sldId id="915" r:id="rId10"/>
    <p:sldId id="755" r:id="rId11"/>
    <p:sldId id="759" r:id="rId12"/>
    <p:sldId id="917" r:id="rId13"/>
    <p:sldId id="656" r:id="rId14"/>
    <p:sldId id="661" r:id="rId15"/>
    <p:sldId id="6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18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Open Mic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 fontAlgn="t"/>
            <a:r>
              <a:rPr lang="en-US" sz="4400" dirty="0" err="1"/>
              <a:t>Optionål</a:t>
            </a:r>
            <a:r>
              <a:rPr lang="en-US" sz="4800" dirty="0"/>
              <a:t> Open Mic Demos</a:t>
            </a:r>
            <a:br>
              <a:rPr lang="en-US" sz="4800" dirty="0"/>
            </a:br>
            <a:br>
              <a:rPr lang="en-US" sz="4800" dirty="0"/>
            </a:br>
            <a:r>
              <a:rPr lang="en-US" dirty="0" err="1"/>
              <a:t>join.me</a:t>
            </a:r>
            <a:r>
              <a:rPr lang="en-US" dirty="0"/>
              <a:t>/</a:t>
            </a:r>
            <a:r>
              <a:rPr lang="en-US" dirty="0" err="1"/>
              <a:t>ericjpogue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244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78956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427963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Assignments &amp; Activity List Items are due Sunday.</a:t>
            </a:r>
          </a:p>
          <a:p>
            <a:pPr marL="0" indent="0">
              <a:buNone/>
            </a:pPr>
            <a:r>
              <a:rPr lang="en-US" sz="2000" dirty="0"/>
              <a:t>FaceDraw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coding together with </a:t>
            </a:r>
            <a:r>
              <a:rPr lang="en-US" sz="2000" dirty="0" err="1"/>
              <a:t>HelloGoodbye</a:t>
            </a:r>
            <a:r>
              <a:rPr lang="en-US" sz="2000" dirty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err="1"/>
              <a:t>HelloGoodbye</a:t>
            </a:r>
            <a:r>
              <a:rPr lang="en-US" sz="1600" dirty="0"/>
              <a:t> class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Random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Override </a:t>
            </a:r>
            <a:r>
              <a:rPr lang="en-US" sz="1600" dirty="0" err="1"/>
              <a:t>toString</a:t>
            </a:r>
            <a:endParaRPr lang="en-US" sz="1600" dirty="0"/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err="1"/>
              <a:t>ArrayList</a:t>
            </a:r>
            <a:endParaRPr lang="en-US" sz="1600" dirty="0"/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Submitting zip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</a:t>
            </a:r>
          </a:p>
          <a:p>
            <a:pPr marL="0" indent="0">
              <a:buNone/>
            </a:pPr>
            <a:r>
              <a:rPr lang="en-US" sz="2000" dirty="0"/>
              <a:t>FaceDraw v1 complete by the start of class on Tuesday, February 18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2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646</Words>
  <Application>Microsoft Macintosh PowerPoint</Application>
  <PresentationFormat>Widescreen</PresentationFormat>
  <Paragraphs>120</Paragraphs>
  <Slides>15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Worksheet</vt:lpstr>
      <vt:lpstr>Object-Oriented Programming Discussion, Lecture, &amp; Lab Eric Pogue</vt:lpstr>
      <vt:lpstr>Prework &amp; Announcements</vt:lpstr>
      <vt:lpstr>Friendly Conversation Topic</vt:lpstr>
      <vt:lpstr>Network Architecture &amp; Protocols – Part 2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Optionål Open Mic Demos  join.me/ericjpogue</vt:lpstr>
      <vt:lpstr>Upcoming Demos 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91</cp:revision>
  <dcterms:created xsi:type="dcterms:W3CDTF">2019-01-14T15:53:15Z</dcterms:created>
  <dcterms:modified xsi:type="dcterms:W3CDTF">2020-02-18T17:02:07Z</dcterms:modified>
</cp:coreProperties>
</file>