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506" r:id="rId2"/>
    <p:sldId id="983" r:id="rId3"/>
    <p:sldId id="980" r:id="rId4"/>
    <p:sldId id="981" r:id="rId5"/>
    <p:sldId id="985" r:id="rId6"/>
    <p:sldId id="984" r:id="rId7"/>
    <p:sldId id="921" r:id="rId8"/>
    <p:sldId id="765" r:id="rId9"/>
    <p:sldId id="987" r:id="rId10"/>
    <p:sldId id="986" r:id="rId11"/>
    <p:sldId id="988" r:id="rId12"/>
    <p:sldId id="656" r:id="rId13"/>
    <p:sldId id="661" r:id="rId14"/>
    <p:sldId id="6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73"/>
    <p:restoredTop sz="76558"/>
  </p:normalViewPr>
  <p:slideViewPr>
    <p:cSldViewPr snapToGrid="0" snapToObjects="1">
      <p:cViewPr varScale="1">
        <p:scale>
          <a:sx n="170" d="100"/>
          <a:sy n="170" d="100"/>
        </p:scale>
        <p:origin x="3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7AF01-382F-4A4A-A122-73D11B9DED7D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77EF-EC6E-C740-84EC-A1A7D88F6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***Sure*** to start recording!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23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21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18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***Sure*** to start recording!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www.infoworld.com</a:t>
            </a:r>
            <a:r>
              <a:rPr lang="en-US" dirty="0"/>
              <a:t>/article/3519613/most-developers-know-</a:t>
            </a:r>
            <a:r>
              <a:rPr lang="en-US" dirty="0" err="1"/>
              <a:t>javascript</a:t>
            </a:r>
            <a:r>
              <a:rPr lang="en-US" dirty="0"/>
              <a:t>-and-want-to-know-</a:t>
            </a:r>
            <a:r>
              <a:rPr lang="en-US" dirty="0" err="1"/>
              <a:t>go.html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3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77EF-EC6E-C740-84EC-A1A7D88F60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77EF-EC6E-C740-84EC-A1A7D88F60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2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2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93D-4A72-DB48-BFA6-04A466E8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0FDE-C341-774E-8989-D3582A5D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EF19-4891-9643-B050-9CB1CE1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4EFA-ABBC-644C-AD45-946196A8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D15-5931-6042-9CC8-941C54E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5EF6-FBE3-2440-9BA3-A0BC5972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ADB7D-36F9-D448-BAA3-29F6473C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BD0-8A3C-C44B-A153-8C3FF53A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F3D1-2F37-E341-9140-05BEED82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667C-38AC-6641-986C-4558F04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4BFC-97DD-8D47-83F1-3C8FE719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B602-0E90-2F4C-9B65-D4B99033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BBD6-0CA8-B745-83E9-A36B3DB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0B0-434E-8B4E-955B-211AB33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65BC-74D1-AC4E-B659-E431C59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74F-9B90-8E42-A2C8-CDA965B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4205-F98E-7C4D-8D09-143458B3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FFC-57F1-384C-A031-60A0EC9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F773-9938-3A49-BF88-736B122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91A2-973B-5D46-B616-B74FCA7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17E6-5958-EB45-B1E5-3EB5B13F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F5CE-AE15-1A48-8029-DDB0BB5F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24B7-AEC9-4147-89C0-9392C6AD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A63-1E1E-9B4C-86D3-BE6AB31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BDDB-5150-784A-8C1C-2636AB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F89D-D518-A14A-97CC-59A0A2E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EA64-F551-7148-A519-A771CBE9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7311-72E1-4145-AF6C-349E9423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8C71-C24F-AA43-8E16-ED6E896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4A46-7693-324A-A300-AEF2C15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0CE0-1A37-8746-B55C-7242FF6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B-282F-BA4E-928F-88FBA796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CD0A-B754-6E43-8DEE-7DD34C3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6163-9A47-3F4B-8650-A98EB714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2956-9B9F-8B4A-8010-5B3C84A5C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4365-8CC0-834C-917B-286696FA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D4DD9-32A9-494F-B045-C17345E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1355-CB28-1B4B-B210-ACAF2AA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0108-0FC2-2343-AFA9-13E6C46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8F9-BD37-6341-9E37-673DD38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7E0E-2AEC-D94F-957E-B88E0B1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8C704-D237-3348-A83F-DC4ECF6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D444-20D2-6641-A98F-0C0B96B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E339-AEBA-C242-810C-E0A2EAC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692B-7880-0647-BDF7-B1E1F3F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F7200-D86A-BC41-AC66-BDA63F1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550-4FA3-684F-AD98-AE41AC6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F2F9-6F33-BA47-84E2-E085942C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CFC7-C935-6249-A17B-F70EB07D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0C68-50E7-AC49-A38C-9C508116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D837-5E0F-C046-A781-45D5021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3010-8BA1-9D47-A985-1025051E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7F3-6BAE-3543-BD08-A5218D00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7689-C4CC-F24E-AF9F-9DCDFF5C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04C1-41C1-5D48-B50D-A2F61EEA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9146-6FEB-C948-8E7C-F4E1365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481C-C8E1-E349-8760-D49AF38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783C-E276-AD42-A103-499A33F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2AE1-CBB0-C849-838E-E367FDE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4DCA-29EC-3242-B7EB-947A1EFE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B898-4B87-1244-A27B-AD737B43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A04B-6BF6-6F41-A44B-0F62A042CED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437C-EE1A-E946-84CF-79B518D4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64E4-0221-744A-89A6-4DA57E06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B376-CDE2-6B4D-9474-84EF176D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Discussion &amp; Lecture Session</a:t>
            </a:r>
            <a:br>
              <a:rPr lang="en-US" sz="3600" dirty="0"/>
            </a:br>
            <a:r>
              <a:rPr lang="en-US" sz="3600" dirty="0"/>
              <a:t>Sound &amp; Recording Check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19"/>
            <a:ext cx="10718950" cy="483935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Participants: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Log into Join.me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Announce yourself in the chat session or via audio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Provide your </a:t>
            </a:r>
            <a:r>
              <a:rPr lang="en-US" sz="2000" u="sng" dirty="0"/>
              <a:t>full name</a:t>
            </a:r>
            <a:r>
              <a:rPr lang="en-US" sz="2000" dirty="0"/>
              <a:t> in your profile so that we can tell who is talking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Screen Sharing utilize your computer browser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Audio either: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Utilize your computer computer microphone and speakers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OR dial in with your phone utilizing Dial-in Number: (857) 444-6500 &amp; Access Code: 332-234-179#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000" dirty="0"/>
              <a:t>Host: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Test recording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Check recording sound when video is released by Join.me</a:t>
            </a:r>
          </a:p>
        </p:txBody>
      </p:sp>
    </p:spTree>
    <p:extLst>
      <p:ext uri="{BB962C8B-B14F-4D97-AF65-F5344CB8AC3E}">
        <p14:creationId xmlns:p14="http://schemas.microsoft.com/office/powerpoint/2010/main" val="270483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SwissArmyKnifeLite Discussion</a:t>
            </a:r>
          </a:p>
        </p:txBody>
      </p:sp>
    </p:spTree>
    <p:extLst>
      <p:ext uri="{BB962C8B-B14F-4D97-AF65-F5344CB8AC3E}">
        <p14:creationId xmlns:p14="http://schemas.microsoft.com/office/powerpoint/2010/main" val="212563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1"/>
    </mc:Choice>
    <mc:Fallback xmlns="">
      <p:transition spd="slow" advTm="580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sprint 4 demos on Thursday, March 26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All Assignments &amp; Activity List Items are due Sunday, March 29</a:t>
            </a:r>
            <a:r>
              <a:rPr lang="en-US" sz="2000" baseline="30000" dirty="0"/>
              <a:t>th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2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59"/>
    </mc:Choice>
    <mc:Fallback xmlns="">
      <p:transition spd="slow" advTm="8735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90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will be returning to our normal first Thursday of each sprint demo scheduled for sprint 5 demos which will be Thursday, April 2</a:t>
            </a:r>
            <a:r>
              <a:rPr lang="en-US" sz="2000" baseline="30000" dirty="0"/>
              <a:t>nd</a:t>
            </a:r>
            <a:r>
              <a:rPr lang="en-US" sz="2000" dirty="0"/>
              <a:t>. I am looking for one or more volunteers to Demo sprint 5 instead of sprint 6 or sprint 7. Reward?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9ECF672-EFD8-604C-913C-6842C953C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353595"/>
              </p:ext>
            </p:extLst>
          </p:nvPr>
        </p:nvGraphicFramePr>
        <p:xfrm>
          <a:off x="3708400" y="2656775"/>
          <a:ext cx="47752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4775200" imgH="3086100" progId="Excel.Sheet.12">
                  <p:embed/>
                </p:oleObj>
              </mc:Choice>
              <mc:Fallback>
                <p:oleObj name="Worksheet" r:id="rId4" imgW="47752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2656775"/>
                        <a:ext cx="4775200" cy="308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71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59"/>
    </mc:Choice>
    <mc:Fallback xmlns="">
      <p:transition spd="slow" advTm="8735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and </a:t>
            </a:r>
            <a:r>
              <a:rPr lang="en-US" sz="2000" dirty="0" err="1"/>
              <a:t>sumbit</a:t>
            </a:r>
            <a:r>
              <a:rPr lang="en-US" sz="2000" dirty="0"/>
              <a:t> Discussion Board 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 SwissArmyKnifeLite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SwissArmyKnife, SwissArmyKnife, and more SwissArmyKnife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to hold a scrum meeting via Discord (or alternative)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Report-out by Scrum Master for topics including a team status on online participation challenges, Discussion Board 5, SwissArmyKnifeLite, and SwissArmyKnife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63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4927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71"/>
    </mc:Choice>
    <mc:Fallback xmlns="">
      <p:transition spd="slow" advTm="127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Lecture &amp; Sprint Planning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 for Tuesday, March 24</a:t>
            </a:r>
            <a:r>
              <a:rPr lang="en-US" sz="2000" baseline="30000" dirty="0"/>
              <a:t>th</a:t>
            </a:r>
            <a:r>
              <a:rPr lang="en-US" sz="2000" dirty="0"/>
              <a:t>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Friendly Conversation Topic – Online Classes &amp; Opportunities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Demos for Thursday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5 Q&amp;A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Azure Web Service Q&amp;A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SwissArmyKnifeLite Discussion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Sprint 5 Demos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836"/>
    </mc:Choice>
    <mc:Fallback xmlns="">
      <p:transition spd="slow" advTm="1578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 – </a:t>
            </a:r>
            <a:br>
              <a:rPr lang="en-US" sz="4800" dirty="0"/>
            </a:br>
            <a:r>
              <a:rPr lang="en-US" sz="4800" dirty="0"/>
              <a:t>Online Classes &amp; Opportunities</a:t>
            </a:r>
          </a:p>
        </p:txBody>
      </p:sp>
    </p:spTree>
    <p:extLst>
      <p:ext uri="{BB962C8B-B14F-4D97-AF65-F5344CB8AC3E}">
        <p14:creationId xmlns:p14="http://schemas.microsoft.com/office/powerpoint/2010/main" val="93902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88"/>
    </mc:Choice>
    <mc:Fallback xmlns="">
      <p:transition spd="slow" advTm="359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BDE243-F0CD-B343-805F-275926C7C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7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Relative to classes that focus on Blended Learning, my experience has been that Online courses tend to be: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Less interactive than Blended courses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require attendance as everything is recorded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Great for students who are independent and self-motivated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Challenging for students who are less independent and self-motivated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Historically more difficult to get students to ask for assistance when they are struggling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Historically have a slightly higher success rate for this course than the traditional course setting and about the same success rate as a Blended Learning setting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Online Courses</a:t>
            </a:r>
          </a:p>
        </p:txBody>
      </p:sp>
    </p:spTree>
    <p:extLst>
      <p:ext uri="{BB962C8B-B14F-4D97-AF65-F5344CB8AC3E}">
        <p14:creationId xmlns:p14="http://schemas.microsoft.com/office/powerpoint/2010/main" val="326394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590"/>
    </mc:Choice>
    <mc:Fallback xmlns="">
      <p:transition spd="slow" advTm="5415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BDE243-F0CD-B343-805F-275926C7C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7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Question: Can our Scrum Teams and Discord sessions still be effective in this setting?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so, let’s use them actively with our teams to assist each other even during class. 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Opportunities in Teaming? Discussion? Discord? </a:t>
            </a:r>
          </a:p>
        </p:txBody>
      </p:sp>
    </p:spTree>
    <p:extLst>
      <p:ext uri="{BB962C8B-B14F-4D97-AF65-F5344CB8AC3E}">
        <p14:creationId xmlns:p14="http://schemas.microsoft.com/office/powerpoint/2010/main" val="219142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590"/>
    </mc:Choice>
    <mc:Fallback xmlns="">
      <p:transition spd="slow" advTm="5415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5 before class on Tuesday, March 24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Be prepared for sprint 4 demos on Thursday, March 26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All Assignments &amp; Activity List Items are due Sunday, March 29</a:t>
            </a:r>
            <a:r>
              <a:rPr lang="en-US" sz="2000" baseline="30000" dirty="0"/>
              <a:t>th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**Review Announcements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59"/>
    </mc:Choice>
    <mc:Fallback xmlns="">
      <p:transition spd="slow" advTm="8735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Demos – Thursday, March 26</a:t>
            </a:r>
            <a:r>
              <a:rPr lang="en-US" sz="3600" baseline="30000" dirty="0"/>
              <a:t>th</a:t>
            </a:r>
            <a:r>
              <a:rPr lang="en-US" sz="3600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451F06B-C907-764C-908D-F9C5DE76D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775849"/>
              </p:ext>
            </p:extLst>
          </p:nvPr>
        </p:nvGraphicFramePr>
        <p:xfrm>
          <a:off x="3708400" y="2341563"/>
          <a:ext cx="47752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4" imgW="4775200" imgH="2171700" progId="Excel.Sheet.12">
                  <p:embed/>
                </p:oleObj>
              </mc:Choice>
              <mc:Fallback>
                <p:oleObj name="Worksheet" r:id="rId4" imgW="4775200" imgH="2171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2341563"/>
                        <a:ext cx="4775200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0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50"/>
    </mc:Choice>
    <mc:Fallback xmlns="">
      <p:transition spd="slow" advTm="7265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Sprint 5 Planning Q&amp;A</a:t>
            </a:r>
          </a:p>
        </p:txBody>
      </p:sp>
    </p:spTree>
    <p:extLst>
      <p:ext uri="{BB962C8B-B14F-4D97-AF65-F5344CB8AC3E}">
        <p14:creationId xmlns:p14="http://schemas.microsoft.com/office/powerpoint/2010/main" val="104317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1"/>
    </mc:Choice>
    <mc:Fallback xmlns="">
      <p:transition spd="slow" advTm="580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/>
              <a:t>Azure Web Service Discussion</a:t>
            </a:r>
          </a:p>
        </p:txBody>
      </p:sp>
    </p:spTree>
    <p:extLst>
      <p:ext uri="{BB962C8B-B14F-4D97-AF65-F5344CB8AC3E}">
        <p14:creationId xmlns:p14="http://schemas.microsoft.com/office/powerpoint/2010/main" val="29723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1"/>
    </mc:Choice>
    <mc:Fallback xmlns="">
      <p:transition spd="slow" advTm="580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658</Words>
  <Application>Microsoft Macintosh PowerPoint</Application>
  <PresentationFormat>Widescreen</PresentationFormat>
  <Paragraphs>97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Microsoft Excel Worksheet</vt:lpstr>
      <vt:lpstr>Discussion &amp; Lecture Session Sound &amp; Recording Check</vt:lpstr>
      <vt:lpstr>Object-Oriented Programming Lecture &amp; Sprint Planning Eric Pogue</vt:lpstr>
      <vt:lpstr>Friendly Conversation Topic –  Online Classes &amp; Opportunities</vt:lpstr>
      <vt:lpstr>Recall Online Courses</vt:lpstr>
      <vt:lpstr>Opportunities in Teaming? Discussion? Discord? </vt:lpstr>
      <vt:lpstr>Prework &amp; Announcements</vt:lpstr>
      <vt:lpstr>Demos – Thursday, March 26th  </vt:lpstr>
      <vt:lpstr>Sprint 5 Planning Q&amp;A</vt:lpstr>
      <vt:lpstr>Azure Web Service Discussion</vt:lpstr>
      <vt:lpstr>SwissArmyKnifeLite Discussion</vt:lpstr>
      <vt:lpstr>Assignment</vt:lpstr>
      <vt:lpstr>Sprint 5 Demos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34</cp:revision>
  <dcterms:created xsi:type="dcterms:W3CDTF">2020-02-11T17:52:34Z</dcterms:created>
  <dcterms:modified xsi:type="dcterms:W3CDTF">2020-03-24T20:26:25Z</dcterms:modified>
</cp:coreProperties>
</file>