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506" r:id="rId2"/>
    <p:sldId id="983" r:id="rId3"/>
    <p:sldId id="980" r:id="rId4"/>
    <p:sldId id="984" r:id="rId5"/>
    <p:sldId id="921" r:id="rId6"/>
    <p:sldId id="765" r:id="rId7"/>
    <p:sldId id="987" r:id="rId8"/>
    <p:sldId id="986" r:id="rId9"/>
    <p:sldId id="988" r:id="rId10"/>
    <p:sldId id="656" r:id="rId11"/>
    <p:sldId id="661" r:id="rId12"/>
    <p:sldId id="6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2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1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2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2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533970/remote-coding-with-visual-studio-live-share-and-github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9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will be returning to our normal first Thursday of each sprint demo scheduled for sprint 5 demos which will be Thursday, April 2</a:t>
            </a:r>
            <a:r>
              <a:rPr lang="en-US" sz="2000" baseline="30000" dirty="0"/>
              <a:t>nd</a:t>
            </a:r>
            <a:r>
              <a:rPr lang="en-US" sz="2000" dirty="0"/>
              <a:t>. I am looking for one or more volunteers to Demo sprint 5 instead of sprint 6 or sprint 7. Reward?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71887"/>
              </p:ext>
            </p:extLst>
          </p:nvPr>
        </p:nvGraphicFramePr>
        <p:xfrm>
          <a:off x="3708400" y="2656775"/>
          <a:ext cx="47752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4775200" imgH="3086100" progId="Excel.Sheet.12">
                  <p:embed/>
                </p:oleObj>
              </mc:Choice>
              <mc:Fallback>
                <p:oleObj name="Worksheet" r:id="rId4" imgW="47752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656775"/>
                        <a:ext cx="47752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71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Azure Web </a:t>
            </a:r>
            <a:r>
              <a:rPr lang="en-US" sz="2000" dirty="0" err="1"/>
              <a:t>Serice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SwissArmyKnife, SwissArmyKnife, and more SwissArmyKnife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to hold a scrum meeting via Discord (or alternative)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Report-out by Scrum Master for topics including a team status for sprint 5 assignments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 &amp; Sprint Planning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Thursday, March 26</a:t>
            </a:r>
            <a:r>
              <a:rPr lang="en-US" sz="2000" baseline="30000" dirty="0"/>
              <a:t>th</a:t>
            </a:r>
            <a:r>
              <a:rPr lang="en-US" sz="2000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5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Azure Web Service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SwissArmyKnifeLite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5 Demos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Remote coding with Visual Studio Live Share and GitHub </a:t>
            </a:r>
            <a:r>
              <a:rPr lang="en-US" sz="4000" dirty="0">
                <a:hlinkClick r:id="rId3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sprint 4 demos on Thursday, March 26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All Assignments &amp; Activity List Items are due Sunday, March 29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– Thursday, March 26</a:t>
            </a:r>
            <a:r>
              <a:rPr lang="en-US" sz="3600" baseline="30000" dirty="0"/>
              <a:t>th</a:t>
            </a:r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51F06B-C907-764C-908D-F9C5DE76D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75849"/>
              </p:ext>
            </p:extLst>
          </p:nvPr>
        </p:nvGraphicFramePr>
        <p:xfrm>
          <a:off x="3708400" y="2341563"/>
          <a:ext cx="47752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4" imgW="4775200" imgH="2171700" progId="Excel.Sheet.12">
                  <p:embed/>
                </p:oleObj>
              </mc:Choice>
              <mc:Fallback>
                <p:oleObj name="Worksheet" r:id="rId4" imgW="4775200" imgH="217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341563"/>
                        <a:ext cx="47752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06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5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Azure Web Service Q&amp;A</a:t>
            </a:r>
          </a:p>
        </p:txBody>
      </p:sp>
    </p:spTree>
    <p:extLst>
      <p:ext uri="{BB962C8B-B14F-4D97-AF65-F5344CB8AC3E}">
        <p14:creationId xmlns:p14="http://schemas.microsoft.com/office/powerpoint/2010/main" val="297239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SwissArmyKnifeLite Q&amp;A</a:t>
            </a:r>
          </a:p>
        </p:txBody>
      </p:sp>
    </p:spTree>
    <p:extLst>
      <p:ext uri="{BB962C8B-B14F-4D97-AF65-F5344CB8AC3E}">
        <p14:creationId xmlns:p14="http://schemas.microsoft.com/office/powerpoint/2010/main" val="212563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Assignments &amp; Activity List Items are due Sunday, March 29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477</Words>
  <Application>Microsoft Macintosh PowerPoint</Application>
  <PresentationFormat>Widescreen</PresentationFormat>
  <Paragraphs>69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Lecture &amp; Sprint Planning Eric Pogue</vt:lpstr>
      <vt:lpstr>Friendly Conversation Topic  Remote coding with Visual Studio Live Share and GitHub [link]</vt:lpstr>
      <vt:lpstr>Prework &amp; Announcements</vt:lpstr>
      <vt:lpstr>Demos – Thursday, March 26th  </vt:lpstr>
      <vt:lpstr>Sprint 5 Planning Q&amp;A</vt:lpstr>
      <vt:lpstr>Azure Web Service Q&amp;A</vt:lpstr>
      <vt:lpstr>SwissArmyKnifeLite Q&amp;A</vt:lpstr>
      <vt:lpstr>Assignment</vt:lpstr>
      <vt:lpstr>Sprint 5 Demos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38</cp:revision>
  <dcterms:created xsi:type="dcterms:W3CDTF">2020-02-11T17:52:34Z</dcterms:created>
  <dcterms:modified xsi:type="dcterms:W3CDTF">2020-03-26T20:02:33Z</dcterms:modified>
</cp:coreProperties>
</file>