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506" r:id="rId2"/>
    <p:sldId id="983" r:id="rId3"/>
    <p:sldId id="980" r:id="rId4"/>
    <p:sldId id="984" r:id="rId5"/>
    <p:sldId id="754" r:id="rId6"/>
    <p:sldId id="656" r:id="rId7"/>
    <p:sldId id="991" r:id="rId8"/>
    <p:sldId id="750" r:id="rId9"/>
    <p:sldId id="751" r:id="rId10"/>
    <p:sldId id="990" r:id="rId11"/>
    <p:sldId id="749" r:id="rId12"/>
    <p:sldId id="765" r:id="rId13"/>
    <p:sldId id="987" r:id="rId14"/>
    <p:sldId id="986" r:id="rId15"/>
    <p:sldId id="988" r:id="rId16"/>
    <p:sldId id="661" r:id="rId17"/>
    <p:sldId id="662" r:id="rId18"/>
    <p:sldId id="989" r:id="rId19"/>
    <p:sldId id="92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76518"/>
  </p:normalViewPr>
  <p:slideViewPr>
    <p:cSldViewPr snapToGrid="0" snapToObjects="1">
      <p:cViewPr varScale="1">
        <p:scale>
          <a:sx n="170" d="100"/>
          <a:sy n="170" d="100"/>
        </p:scale>
        <p:origin x="2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 Enrolled</a:t>
            </a:r>
          </a:p>
          <a:p>
            <a:r>
              <a:rPr lang="en-US" dirty="0"/>
              <a:t>19 Participating</a:t>
            </a:r>
          </a:p>
          <a:p>
            <a:r>
              <a:rPr lang="en-US" dirty="0"/>
              <a:t>16 out of 19 Submitted All Sprint 5 Assignments by Monday morning at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25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54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29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24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2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9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18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76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  <a:p>
            <a:r>
              <a:rPr lang="en-US" dirty="0"/>
              <a:t>Java Servlets with Spring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except Henry (Palmer), Mauricio (Ortiz) and Mathew (Seifert) should have their demo assignment submitted before class on Thursday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9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2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7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mum_viable_produc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java/java-azurefunction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jdk.java.ne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java/java-azurefunc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Discussion &amp; Lecture Session</a:t>
            </a:r>
            <a:br>
              <a:rPr lang="en-US" sz="3600" dirty="0"/>
            </a:br>
            <a:r>
              <a:rPr lang="en-US" sz="3600" dirty="0"/>
              <a:t>Sound &amp; Recording Check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718950" cy="483935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Participants: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Log into Join.me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Announce yourself in the chat session or via audio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Provide your </a:t>
            </a:r>
            <a:r>
              <a:rPr lang="en-US" sz="2000" u="sng" dirty="0"/>
              <a:t>full name</a:t>
            </a:r>
            <a:r>
              <a:rPr lang="en-US" sz="2000" dirty="0"/>
              <a:t> in your profile so that we can tell who is talking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viewing my screen and/or sharing your screen your Chrome or FireFox browser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Audio either: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Utilize your computer computer microphone and speakers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OR dial in with your phone utilizing Dial-in Number: (857) 444-6500 &amp; Access Code: 332-234-179#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000" dirty="0"/>
              <a:t>Host: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Test recording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Check recording sound when video is released by Join.me</a:t>
            </a:r>
          </a:p>
        </p:txBody>
      </p:sp>
    </p:spTree>
    <p:extLst>
      <p:ext uri="{BB962C8B-B14F-4D97-AF65-F5344CB8AC3E}">
        <p14:creationId xmlns:p14="http://schemas.microsoft.com/office/powerpoint/2010/main" val="270483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Metrics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Percent Submission: 84%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0302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5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Sprint 6 Planning Q&amp;A</a:t>
            </a:r>
          </a:p>
        </p:txBody>
      </p:sp>
    </p:spTree>
    <p:extLst>
      <p:ext uri="{BB962C8B-B14F-4D97-AF65-F5344CB8AC3E}">
        <p14:creationId xmlns:p14="http://schemas.microsoft.com/office/powerpoint/2010/main" val="104317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Azure Web Service Q&amp;A</a:t>
            </a:r>
          </a:p>
        </p:txBody>
      </p:sp>
    </p:spTree>
    <p:extLst>
      <p:ext uri="{BB962C8B-B14F-4D97-AF65-F5344CB8AC3E}">
        <p14:creationId xmlns:p14="http://schemas.microsoft.com/office/powerpoint/2010/main" val="297239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SwissArmyKnife (v2) Q&amp;A</a:t>
            </a:r>
          </a:p>
        </p:txBody>
      </p:sp>
    </p:spTree>
    <p:extLst>
      <p:ext uri="{BB962C8B-B14F-4D97-AF65-F5344CB8AC3E}">
        <p14:creationId xmlns:p14="http://schemas.microsoft.com/office/powerpoint/2010/main" val="212563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Verify that you have </a:t>
            </a:r>
            <a:r>
              <a:rPr lang="en-US" sz="2000" dirty="0" err="1"/>
              <a:t>submitte</a:t>
            </a:r>
            <a:r>
              <a:rPr lang="en-US" sz="2000" dirty="0"/>
              <a:t> your Demo assignment (unless you are one of the three people scheduled to demo sprint 6 or sprint 7)</a:t>
            </a:r>
          </a:p>
          <a:p>
            <a:pPr marL="0" indent="0">
              <a:buNone/>
            </a:pPr>
            <a:r>
              <a:rPr lang="en-US" sz="2000" dirty="0"/>
              <a:t>SwissArmyKnife v2 minimum viable product (MVP)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623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Discussion Board 6 and your Azure Web Service with JSON files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SwissArmyKnife v2, SwissArmyKnife v2, and more SwissArmyKnife v2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to hold a scrum meeting via Discord (or alternative)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Report-out by Scrum Master for topics including a team status for sprint 6 assignments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63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49274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000" dirty="0"/>
              <a:t>Friendly Conversation Topic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Final Project Idea:</a:t>
            </a:r>
            <a:br>
              <a:rPr lang="en-US" sz="4000" dirty="0"/>
            </a:br>
            <a:r>
              <a:rPr lang="en-US" sz="4000" dirty="0"/>
              <a:t>Azure Functions in Java with VS Code </a:t>
            </a:r>
            <a:r>
              <a:rPr lang="en-US" sz="4000" dirty="0">
                <a:hlinkClick r:id="rId3"/>
              </a:rPr>
              <a:t>[link]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Open Java Development Kit </a:t>
            </a:r>
            <a:r>
              <a:rPr lang="en-US" sz="4000" dirty="0">
                <a:hlinkClick r:id="rId4"/>
              </a:rPr>
              <a:t>[link]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4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Demos – Thursday, March 26</a:t>
            </a:r>
            <a:r>
              <a:rPr lang="en-US" sz="3600" baseline="30000" dirty="0"/>
              <a:t>th</a:t>
            </a:r>
            <a:r>
              <a:rPr lang="en-US" sz="360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451F06B-C907-764C-908D-F9C5DE76D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775849"/>
              </p:ext>
            </p:extLst>
          </p:nvPr>
        </p:nvGraphicFramePr>
        <p:xfrm>
          <a:off x="3708400" y="2341563"/>
          <a:ext cx="47752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4" imgW="4775200" imgH="2171700" progId="Excel.Sheet.12">
                  <p:embed/>
                </p:oleObj>
              </mc:Choice>
              <mc:Fallback>
                <p:oleObj name="Worksheet" r:id="rId4" imgW="4775200" imgH="2171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2341563"/>
                        <a:ext cx="4775200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06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Lecture &amp; Sprint Planning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Tuesday, March 31</a:t>
            </a:r>
            <a:r>
              <a:rPr lang="en-US" sz="2000" baseline="30000" dirty="0"/>
              <a:t>st</a:t>
            </a:r>
            <a:r>
              <a:rPr lang="en-US" sz="2000" dirty="0"/>
              <a:t>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Potential Shippable Product &amp; Demos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5 Retrospective &amp; Metrics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6 Planning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5 Demos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000" dirty="0"/>
              <a:t>Friendly Conversation Topic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Final Project Idea:</a:t>
            </a:r>
            <a:br>
              <a:rPr lang="en-US" sz="4000" dirty="0"/>
            </a:br>
            <a:r>
              <a:rPr lang="en-US" sz="4000" dirty="0"/>
              <a:t>Azure Functions in Java with VS Code </a:t>
            </a:r>
            <a:r>
              <a:rPr lang="en-US" sz="4000" dirty="0">
                <a:hlinkClick r:id="rId3"/>
              </a:rPr>
              <a:t>[link]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902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5 Assignments &amp; Activity List Items are due Sunday, March 29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33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74932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218695" y="3962400"/>
            <a:ext cx="1561698" cy="660400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Demo - Potentially Shippable Product 	</a:t>
            </a:r>
          </a:p>
        </p:txBody>
      </p:sp>
    </p:spTree>
    <p:extLst>
      <p:ext uri="{BB962C8B-B14F-4D97-AF65-F5344CB8AC3E}">
        <p14:creationId xmlns:p14="http://schemas.microsoft.com/office/powerpoint/2010/main" val="332682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 Demos for Thursday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9ECF672-EFD8-604C-913C-6842C953C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037496"/>
              </p:ext>
            </p:extLst>
          </p:nvPr>
        </p:nvGraphicFramePr>
        <p:xfrm>
          <a:off x="3708400" y="2184585"/>
          <a:ext cx="47752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Worksheet" r:id="rId4" imgW="4775200" imgH="3086100" progId="Excel.Sheet.12">
                  <p:embed/>
                </p:oleObj>
              </mc:Choice>
              <mc:Fallback>
                <p:oleObj name="Worksheet" r:id="rId4" imgW="4775200" imgH="308610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9ECF672-EFD8-604C-913C-6842C953C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2184585"/>
                        <a:ext cx="4775200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14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Review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28015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01502" y="485652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23112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632</Words>
  <Application>Microsoft Macintosh PowerPoint</Application>
  <PresentationFormat>Widescreen</PresentationFormat>
  <Paragraphs>90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Worksheet</vt:lpstr>
      <vt:lpstr>Discussion &amp; Lecture Session Sound &amp; Recording Check</vt:lpstr>
      <vt:lpstr>Object-Oriented Programming Lecture &amp; Sprint Planning Eric Pogue</vt:lpstr>
      <vt:lpstr>Friendly Conversation Topic  Final Project Idea: Azure Functions in Java with VS Code [link]</vt:lpstr>
      <vt:lpstr>Prework &amp; Announcements</vt:lpstr>
      <vt:lpstr>Scrum Demo - Potentially Shippable Product  </vt:lpstr>
      <vt:lpstr>Sprint 5 Demos for Thursday</vt:lpstr>
      <vt:lpstr>Review Demo Assignment</vt:lpstr>
      <vt:lpstr>Scrum Process – Sprint Retrospective</vt:lpstr>
      <vt:lpstr>Feedback</vt:lpstr>
      <vt:lpstr>Metrics  Percent Submission: 84% </vt:lpstr>
      <vt:lpstr>Scrum Process &amp; Roles – Sprint Planning</vt:lpstr>
      <vt:lpstr>Sprint 6 Planning Q&amp;A</vt:lpstr>
      <vt:lpstr>Azure Web Service Q&amp;A</vt:lpstr>
      <vt:lpstr>SwissArmyKnife (v2) Q&amp;A</vt:lpstr>
      <vt:lpstr>Assignment</vt:lpstr>
      <vt:lpstr>Lab</vt:lpstr>
      <vt:lpstr>End of Session</vt:lpstr>
      <vt:lpstr>Friendly Conversation Topic  Final Project Idea: Azure Functions in Java with VS Code [link]  Open Java Development Kit [link]</vt:lpstr>
      <vt:lpstr>Demos – Thursday, March 26th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47</cp:revision>
  <dcterms:created xsi:type="dcterms:W3CDTF">2020-02-11T17:52:34Z</dcterms:created>
  <dcterms:modified xsi:type="dcterms:W3CDTF">2020-03-31T20:34:19Z</dcterms:modified>
</cp:coreProperties>
</file>