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5" r:id="rId2"/>
    <p:sldId id="492" r:id="rId3"/>
    <p:sldId id="318" r:id="rId4"/>
    <p:sldId id="633" r:id="rId5"/>
    <p:sldId id="61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0D00C2-7C06-4709-B898-894AB1E9AF9C}">
          <p14:sldIdLst>
            <p14:sldId id="305"/>
            <p14:sldId id="492"/>
            <p14:sldId id="318"/>
            <p14:sldId id="633"/>
            <p14:sldId id="6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86395" autoAdjust="0"/>
  </p:normalViewPr>
  <p:slideViewPr>
    <p:cSldViewPr snapToGrid="0">
      <p:cViewPr varScale="1">
        <p:scale>
          <a:sx n="110" d="100"/>
          <a:sy n="110" d="100"/>
        </p:scale>
        <p:origin x="127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26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Agenda </a:t>
            </a:r>
            <a:r>
              <a:rPr lang="en-US" sz="2000"/>
              <a:t>for Friday, </a:t>
            </a:r>
            <a:r>
              <a:rPr lang="en-US" sz="2000" dirty="0"/>
              <a:t>October 18</a:t>
            </a:r>
            <a:r>
              <a:rPr lang="en-US" sz="2000" baseline="30000" dirty="0"/>
              <a:t>th</a:t>
            </a:r>
            <a:r>
              <a:rPr lang="en-US" sz="2000" dirty="0"/>
              <a:t> from 2 to 2:50pm CST: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Friendly Conversation Topic?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 for Next Class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Friendly Conversation Topic?</a:t>
            </a:r>
          </a:p>
        </p:txBody>
      </p:sp>
    </p:spTree>
    <p:extLst>
      <p:ext uri="{BB962C8B-B14F-4D97-AF65-F5344CB8AC3E}">
        <p14:creationId xmlns:p14="http://schemas.microsoft.com/office/powerpoint/2010/main" val="124707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sprint 4 activities and assignments need to be complete Sunday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47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9"/>
            <a:ext cx="10718950" cy="3104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Mosaic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report out by new Scrum Master at 2:46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ADDFD-9BE3-0244-AE69-52D2BB47696A}"/>
              </a:ext>
            </a:extLst>
          </p:cNvPr>
          <p:cNvSpPr/>
          <p:nvPr/>
        </p:nvSpPr>
        <p:spPr>
          <a:xfrm>
            <a:off x="838200" y="4649423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Team Report Out Guidelines</a:t>
            </a:r>
          </a:p>
          <a:p>
            <a:r>
              <a:rPr lang="en-US" dirty="0"/>
              <a:t>Scrum Master will </a:t>
            </a:r>
            <a:r>
              <a:rPr lang="en-US" u="sng" dirty="0"/>
              <a:t>stand up, give your name, your team name</a:t>
            </a:r>
            <a:r>
              <a:rPr lang="en-US" dirty="0"/>
              <a:t>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is getting in your way or keeping you from completing the assignments?</a:t>
            </a:r>
          </a:p>
        </p:txBody>
      </p:sp>
    </p:spTree>
    <p:extLst>
      <p:ext uri="{BB962C8B-B14F-4D97-AF65-F5344CB8AC3E}">
        <p14:creationId xmlns:p14="http://schemas.microsoft.com/office/powerpoint/2010/main" val="118863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59343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164</Words>
  <Application>Microsoft Macintosh PowerPoint</Application>
  <PresentationFormat>Widescreen</PresentationFormat>
  <Paragraphs>24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Object-Oriented Programming Discussion, Lecture, &amp; Lab Eric Pogue</vt:lpstr>
      <vt:lpstr>Friendly Conversation Topic?</vt:lpstr>
      <vt:lpstr>Assignment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Pogue, Eric</dc:creator>
  <cp:lastModifiedBy>Pogue, Eric</cp:lastModifiedBy>
  <cp:revision>23</cp:revision>
  <dcterms:created xsi:type="dcterms:W3CDTF">2019-10-04T13:39:56Z</dcterms:created>
  <dcterms:modified xsi:type="dcterms:W3CDTF">2019-10-20T18:41:04Z</dcterms:modified>
</cp:coreProperties>
</file>