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05" r:id="rId2"/>
    <p:sldId id="638" r:id="rId3"/>
    <p:sldId id="634" r:id="rId4"/>
    <p:sldId id="581" r:id="rId5"/>
    <p:sldId id="636" r:id="rId6"/>
    <p:sldId id="633" r:id="rId7"/>
    <p:sldId id="579" r:id="rId8"/>
    <p:sldId id="506" r:id="rId9"/>
    <p:sldId id="648" r:id="rId10"/>
    <p:sldId id="556" r:id="rId11"/>
    <p:sldId id="290" r:id="rId12"/>
    <p:sldId id="555" r:id="rId13"/>
    <p:sldId id="486" r:id="rId14"/>
    <p:sldId id="632" r:id="rId15"/>
    <p:sldId id="616" r:id="rId16"/>
    <p:sldId id="639" r:id="rId17"/>
    <p:sldId id="613" r:id="rId18"/>
    <p:sldId id="618" r:id="rId19"/>
    <p:sldId id="617" r:id="rId20"/>
    <p:sldId id="619" r:id="rId21"/>
    <p:sldId id="620" r:id="rId22"/>
    <p:sldId id="6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38"/>
            <p14:sldId id="634"/>
            <p14:sldId id="581"/>
            <p14:sldId id="636"/>
            <p14:sldId id="633"/>
            <p14:sldId id="579"/>
            <p14:sldId id="506"/>
            <p14:sldId id="648"/>
            <p14:sldId id="556"/>
            <p14:sldId id="290"/>
            <p14:sldId id="555"/>
            <p14:sldId id="486"/>
            <p14:sldId id="632"/>
            <p14:sldId id="616"/>
            <p14:sldId id="639"/>
            <p14:sldId id="613"/>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9" autoAdjust="0"/>
    <p:restoredTop sz="86383" autoAdjust="0"/>
  </p:normalViewPr>
  <p:slideViewPr>
    <p:cSldViewPr snapToGrid="0">
      <p:cViewPr varScale="1">
        <p:scale>
          <a:sx n="135" d="100"/>
          <a:sy n="135" d="100"/>
        </p:scale>
        <p:origin x="208" y="265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Integrate is a maker of warehouse automation software and systems and Shane Tucci is a Data Analyst and </a:t>
            </a:r>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and a recent graduate from Lewis University (graduated last year with a degree in Computer Engineering)</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961209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3813981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99859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230718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128671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31792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39673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164879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210291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10/25/19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10/25/19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psc-61200.azurewebsites.net/activity-lists/join-m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Friday, October 25</a:t>
            </a:r>
            <a:r>
              <a:rPr lang="en-US" sz="2000" baseline="30000" dirty="0"/>
              <a:t>th</a:t>
            </a:r>
            <a:r>
              <a:rPr lang="en-US" sz="2000" dirty="0"/>
              <a:t> from 2 to 2:50pm CST:</a:t>
            </a:r>
          </a:p>
          <a:p>
            <a:pPr marL="457200" indent="-457200">
              <a:spcBef>
                <a:spcPts val="400"/>
              </a:spcBef>
              <a:buFont typeface="+mj-lt"/>
              <a:buAutoNum type="arabicPeriod"/>
            </a:pPr>
            <a:r>
              <a:rPr lang="en-US" sz="2000" dirty="0"/>
              <a:t>Assignment from Last Class</a:t>
            </a:r>
          </a:p>
          <a:p>
            <a:pPr marL="457200" indent="-457200">
              <a:spcBef>
                <a:spcPts val="400"/>
              </a:spcBef>
              <a:buFont typeface="+mj-lt"/>
              <a:buAutoNum type="arabicPeriod"/>
            </a:pPr>
            <a:r>
              <a:rPr lang="en-US" sz="2000" dirty="0"/>
              <a:t>Demos</a:t>
            </a:r>
          </a:p>
          <a:p>
            <a:pPr marL="457200" indent="-457200">
              <a:spcBef>
                <a:spcPts val="400"/>
              </a:spcBef>
              <a:buFont typeface="+mj-lt"/>
              <a:buAutoNum type="arabicPeriod"/>
            </a:pPr>
            <a:r>
              <a:rPr lang="en-US" sz="2000" dirty="0"/>
              <a:t>Assignment Q&amp;A</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Web Services, REST, and CORs</a:t>
            </a:r>
          </a:p>
        </p:txBody>
      </p:sp>
    </p:spTree>
    <p:extLst>
      <p:ext uri="{BB962C8B-B14F-4D97-AF65-F5344CB8AC3E}">
        <p14:creationId xmlns:p14="http://schemas.microsoft.com/office/powerpoint/2010/main" val="223913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88781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93723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6616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Are JSON Key Strings? Yes!</a:t>
            </a:r>
            <a:endParaRPr lang="en-US" kern="1200" dirty="0">
              <a:solidFill>
                <a:schemeClr val="tx1"/>
              </a:solidFill>
              <a:latin typeface="+mj-lt"/>
              <a:ea typeface="+mj-ea"/>
              <a:cs typeface="+mj-cs"/>
            </a:endParaRPr>
          </a:p>
        </p:txBody>
      </p:sp>
      <p:pic>
        <p:nvPicPr>
          <p:cNvPr id="7" name="Picture 6">
            <a:extLst>
              <a:ext uri="{FF2B5EF4-FFF2-40B4-BE49-F238E27FC236}">
                <a16:creationId xmlns:a16="http://schemas.microsoft.com/office/drawing/2014/main" id="{7BB22D4E-7521-9445-B9A8-6B45B5E2D004}"/>
              </a:ext>
            </a:extLst>
          </p:cNvPr>
          <p:cNvPicPr>
            <a:picLocks noChangeAspect="1"/>
          </p:cNvPicPr>
          <p:nvPr/>
        </p:nvPicPr>
        <p:blipFill>
          <a:blip r:embed="rId2"/>
          <a:stretch>
            <a:fillRect/>
          </a:stretch>
        </p:blipFill>
        <p:spPr>
          <a:xfrm>
            <a:off x="2320857" y="1690688"/>
            <a:ext cx="7550285" cy="4681177"/>
          </a:xfrm>
          <a:prstGeom prst="rect">
            <a:avLst/>
          </a:prstGeom>
        </p:spPr>
      </p:pic>
    </p:spTree>
    <p:extLst>
      <p:ext uri="{BB962C8B-B14F-4D97-AF65-F5344CB8AC3E}">
        <p14:creationId xmlns:p14="http://schemas.microsoft.com/office/powerpoint/2010/main" val="1226527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314437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175476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through item 6 prior to our next class.</a:t>
            </a:r>
          </a:p>
          <a:p>
            <a:pPr marL="0" indent="0">
              <a:buNone/>
            </a:pPr>
            <a:r>
              <a:rPr lang="en-US" sz="2000" dirty="0"/>
              <a:t>Wednesday Demos</a:t>
            </a:r>
          </a:p>
          <a:p>
            <a:pPr marL="0" indent="0">
              <a:buNone/>
            </a:pPr>
            <a:r>
              <a:rPr lang="en-US" sz="2000" dirty="0"/>
              <a:t>Friday Discussion Board </a:t>
            </a:r>
            <a:endParaRPr lang="en-US" dirty="0"/>
          </a:p>
        </p:txBody>
      </p:sp>
    </p:spTree>
    <p:extLst>
      <p:ext uri="{BB962C8B-B14F-4D97-AF65-F5344CB8AC3E}">
        <p14:creationId xmlns:p14="http://schemas.microsoft.com/office/powerpoint/2010/main" val="3639322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2063"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44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400"/>
              </a:spcBef>
            </a:pPr>
            <a:r>
              <a:rPr lang="en-US" sz="4400" dirty="0"/>
              <a:t>Assignment Q&amp;A</a:t>
            </a:r>
            <a:br>
              <a:rPr lang="en-US" sz="4400" dirty="0"/>
            </a:br>
            <a:r>
              <a:rPr lang="en-US" sz="4400" dirty="0"/>
              <a:t>“How does DB5 relate to PA5?”</a:t>
            </a:r>
          </a:p>
        </p:txBody>
      </p:sp>
    </p:spTree>
    <p:extLst>
      <p:ext uri="{BB962C8B-B14F-4D97-AF65-F5344CB8AC3E}">
        <p14:creationId xmlns:p14="http://schemas.microsoft.com/office/powerpoint/2010/main" val="83063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a:t>
            </a:r>
            <a:r>
              <a:rPr lang="en-US" sz="2000" dirty="0">
                <a:hlinkClick r:id="rId2"/>
              </a:rPr>
              <a:t>[link]</a:t>
            </a:r>
            <a:r>
              <a:rPr lang="en-US" sz="2000" dirty="0"/>
              <a:t> through item 8 prior to our next class.</a:t>
            </a:r>
          </a:p>
        </p:txBody>
      </p:sp>
    </p:spTree>
    <p:extLst>
      <p:ext uri="{BB962C8B-B14F-4D97-AF65-F5344CB8AC3E}">
        <p14:creationId xmlns:p14="http://schemas.microsoft.com/office/powerpoint/2010/main" val="283110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Complete Sprint 4 Retrospective utilizing Start, Stop, Continue methodology (~10 min)</a:t>
            </a:r>
          </a:p>
          <a:p>
            <a:pPr marL="457200" indent="-457200">
              <a:buFont typeface="+mj-lt"/>
              <a:buAutoNum type="arabicPeriod"/>
            </a:pPr>
            <a:r>
              <a:rPr lang="en-US" sz="2000" dirty="0"/>
              <a:t>Discussion Board 5</a:t>
            </a:r>
          </a:p>
          <a:p>
            <a:pPr marL="457200" indent="-457200">
              <a:buFont typeface="+mj-lt"/>
              <a:buAutoNum type="arabicPeriod"/>
            </a:pPr>
            <a:r>
              <a:rPr lang="en-US" sz="2000" dirty="0"/>
              <a:t>Work on </a:t>
            </a:r>
            <a:r>
              <a:rPr lang="en-US" sz="2000" dirty="0" err="1"/>
              <a:t>SwissArmyKnife</a:t>
            </a:r>
            <a:r>
              <a:rPr lang="en-US" sz="2000" dirty="0"/>
              <a:t> (PA5) </a:t>
            </a:r>
          </a:p>
          <a:p>
            <a:pPr marL="457200" indent="-457200">
              <a:buFont typeface="+mj-lt"/>
              <a:buAutoNum type="arabicPeriod"/>
            </a:pPr>
            <a:r>
              <a:rPr lang="en-US" sz="2000" dirty="0"/>
              <a:t>Team report out by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b="1" u="sng" dirty="0"/>
              <a:t>Continue</a:t>
            </a:r>
            <a:r>
              <a:rPr lang="en-US" sz="2000" dirty="0"/>
              <a:t>: What is working? Something that we should make sure that we continue to do. </a:t>
            </a:r>
          </a:p>
          <a:p>
            <a:pPr marL="0" indent="0">
              <a:spcAft>
                <a:spcPts val="600"/>
              </a:spcAft>
              <a:buNone/>
            </a:pPr>
            <a:r>
              <a:rPr lang="en-US" sz="2000" b="1" u="sng" dirty="0"/>
              <a:t>Start</a:t>
            </a:r>
            <a:r>
              <a:rPr lang="en-US" sz="2000" dirty="0"/>
              <a:t>: What is something that would be nice to do that we are not doing now? Maybe something that you have seen work well in other classes or with other teams. </a:t>
            </a:r>
          </a:p>
          <a:p>
            <a:pPr marL="0" indent="0">
              <a:spcAft>
                <a:spcPts val="600"/>
              </a:spcAft>
              <a:buNone/>
            </a:pPr>
            <a:r>
              <a:rPr lang="en-US" sz="2000" b="1" u="sng" dirty="0"/>
              <a:t>Stop</a:t>
            </a:r>
            <a:r>
              <a:rPr lang="en-US" sz="2000" dirty="0"/>
              <a:t>: What is not working? Something that we should stop doing. </a:t>
            </a:r>
          </a:p>
        </p:txBody>
      </p:sp>
    </p:spTree>
    <p:extLst>
      <p:ext uri="{BB962C8B-B14F-4D97-AF65-F5344CB8AC3E}">
        <p14:creationId xmlns:p14="http://schemas.microsoft.com/office/powerpoint/2010/main" val="261469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Sound &amp; Recording Check</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423219"/>
            <a:ext cx="10718950" cy="4839358"/>
          </a:xfrm>
        </p:spPr>
        <p:txBody>
          <a:bodyPr>
            <a:normAutofit fontScale="92500" lnSpcReduction="20000"/>
          </a:bodyPr>
          <a:lstStyle/>
          <a:p>
            <a:pPr marL="0" indent="0">
              <a:spcBef>
                <a:spcPts val="1800"/>
              </a:spcBef>
              <a:buNone/>
            </a:pPr>
            <a:r>
              <a:rPr lang="en-US" sz="2000" dirty="0"/>
              <a:t>Cohost Volunteer(s)? </a:t>
            </a:r>
          </a:p>
          <a:p>
            <a:pPr marL="0" indent="0">
              <a:spcBef>
                <a:spcPts val="1800"/>
              </a:spcBef>
              <a:buNone/>
            </a:pPr>
            <a:r>
              <a:rPr lang="en-US" sz="2000" dirty="0"/>
              <a:t>Onsite participants:</a:t>
            </a:r>
          </a:p>
          <a:p>
            <a:pPr>
              <a:spcBef>
                <a:spcPts val="1800"/>
              </a:spcBef>
            </a:pPr>
            <a:r>
              <a:rPr lang="en-US" sz="2000" dirty="0"/>
              <a:t>Sit in a good spot near the speaker phone (iPad) if possible</a:t>
            </a:r>
          </a:p>
          <a:p>
            <a:pPr>
              <a:spcBef>
                <a:spcPts val="1800"/>
              </a:spcBef>
            </a:pPr>
            <a:r>
              <a:rPr lang="en-US" sz="2000" dirty="0"/>
              <a:t>Optionally sign into Join.me… but make sure that your microphone and speakers are muted/off</a:t>
            </a:r>
          </a:p>
          <a:p>
            <a:pPr marL="0" indent="0">
              <a:spcBef>
                <a:spcPts val="1800"/>
              </a:spcBef>
              <a:buNone/>
            </a:pPr>
            <a:r>
              <a:rPr lang="en-US" sz="2000" dirty="0"/>
              <a:t>Remote participants:</a:t>
            </a:r>
          </a:p>
          <a:p>
            <a:pPr>
              <a:spcBef>
                <a:spcPts val="1800"/>
              </a:spcBef>
            </a:pPr>
            <a:r>
              <a:rPr lang="en-US" sz="2000" dirty="0"/>
              <a:t>Log into Join.me </a:t>
            </a:r>
            <a:r>
              <a:rPr lang="en-US" sz="2000" dirty="0">
                <a:hlinkClick r:id="rId3"/>
              </a:rPr>
              <a:t>[link]</a:t>
            </a:r>
            <a:endParaRPr lang="en-US" sz="2000" dirty="0"/>
          </a:p>
          <a:p>
            <a:pPr>
              <a:spcBef>
                <a:spcPts val="1800"/>
              </a:spcBef>
            </a:pPr>
            <a:r>
              <a:rPr lang="en-US" sz="2000" dirty="0"/>
              <a:t>For Screen Sharing utilize your computer</a:t>
            </a:r>
          </a:p>
          <a:p>
            <a:pPr>
              <a:spcBef>
                <a:spcPts val="1800"/>
              </a:spcBef>
            </a:pPr>
            <a:r>
              <a:rPr lang="en-US" sz="2000" dirty="0"/>
              <a:t>For conference call audio utilize your computer speakers and microphone OR dial into the session with your mobile phone</a:t>
            </a:r>
          </a:p>
          <a:p>
            <a:pPr marL="0" indent="0">
              <a:spcBef>
                <a:spcPts val="1800"/>
              </a:spcBef>
              <a:buNone/>
            </a:pPr>
            <a:endParaRPr lang="en-US" sz="2000" dirty="0"/>
          </a:p>
          <a:p>
            <a:pPr marL="0" indent="0">
              <a:spcBef>
                <a:spcPts val="1800"/>
              </a:spcBef>
              <a:buNone/>
            </a:pPr>
            <a:r>
              <a:rPr lang="en-US" sz="2000" dirty="0"/>
              <a:t>Start recording and then stop recording after a few seconds</a:t>
            </a:r>
          </a:p>
          <a:p>
            <a:pPr marL="0" indent="0">
              <a:spcBef>
                <a:spcPts val="1800"/>
              </a:spcBef>
              <a:buNone/>
            </a:pPr>
            <a:r>
              <a:rPr lang="en-US" sz="2000" dirty="0"/>
              <a:t>Check recording sound when video is released by Join.me</a:t>
            </a:r>
          </a:p>
        </p:txBody>
      </p:sp>
    </p:spTree>
    <p:extLst>
      <p:ext uri="{BB962C8B-B14F-4D97-AF65-F5344CB8AC3E}">
        <p14:creationId xmlns:p14="http://schemas.microsoft.com/office/powerpoint/2010/main" val="4088144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Creating our first REST Web Service</a:t>
            </a:r>
          </a:p>
        </p:txBody>
      </p:sp>
    </p:spTree>
    <p:extLst>
      <p:ext uri="{BB962C8B-B14F-4D97-AF65-F5344CB8AC3E}">
        <p14:creationId xmlns:p14="http://schemas.microsoft.com/office/powerpoint/2010/main" val="346217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1465</Words>
  <Application>Microsoft Macintosh PowerPoint</Application>
  <PresentationFormat>Widescreen</PresentationFormat>
  <Paragraphs>134</Paragraphs>
  <Slides>22</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Calibri Light</vt:lpstr>
      <vt:lpstr>Office Theme</vt:lpstr>
      <vt:lpstr>Worksheet</vt:lpstr>
      <vt:lpstr>Object-Oriented Programming Discussion, Lecture, &amp; Lab Eric Pogue</vt:lpstr>
      <vt:lpstr>Assignment</vt:lpstr>
      <vt:lpstr>PowerPoint Presentation</vt:lpstr>
      <vt:lpstr>Assignment Q&amp;A “How does DB5 relate to PA5?”</vt:lpstr>
      <vt:lpstr>Assignment</vt:lpstr>
      <vt:lpstr>Lab</vt:lpstr>
      <vt:lpstr>Start, Stop, Continue Retrospective Feedback Model</vt:lpstr>
      <vt:lpstr>Sound &amp; Recording Check</vt:lpstr>
      <vt:lpstr>Creating our first REST Web Service</vt:lpstr>
      <vt:lpstr>Web Services, REST, and CORs</vt:lpstr>
      <vt:lpstr>Web Services</vt:lpstr>
      <vt:lpstr>REST</vt:lpstr>
      <vt:lpstr>CORS</vt:lpstr>
      <vt:lpstr>Are JSON Key Strings? Yes!</vt:lpstr>
      <vt:lpstr>GitHub and Microsoft Azure</vt:lpstr>
      <vt:lpstr>JSON Validator</vt:lpstr>
      <vt:lpstr>End of Session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Pogue, Eric</cp:lastModifiedBy>
  <cp:revision>39</cp:revision>
  <dcterms:created xsi:type="dcterms:W3CDTF">2019-10-04T13:39:56Z</dcterms:created>
  <dcterms:modified xsi:type="dcterms:W3CDTF">2019-10-25T14:57:56Z</dcterms:modified>
</cp:coreProperties>
</file>