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5" r:id="rId2"/>
    <p:sldId id="653" r:id="rId3"/>
    <p:sldId id="654" r:id="rId4"/>
    <p:sldId id="651" r:id="rId5"/>
    <p:sldId id="652" r:id="rId6"/>
    <p:sldId id="633" r:id="rId7"/>
    <p:sldId id="613" r:id="rId8"/>
    <p:sldId id="648" r:id="rId9"/>
    <p:sldId id="556" r:id="rId10"/>
    <p:sldId id="290" r:id="rId11"/>
    <p:sldId id="555" r:id="rId12"/>
    <p:sldId id="486" r:id="rId13"/>
    <p:sldId id="616" r:id="rId14"/>
    <p:sldId id="639" r:id="rId15"/>
    <p:sldId id="634" r:id="rId16"/>
    <p:sldId id="618" r:id="rId17"/>
    <p:sldId id="617" r:id="rId18"/>
    <p:sldId id="619" r:id="rId19"/>
    <p:sldId id="620" r:id="rId20"/>
    <p:sldId id="6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53"/>
            <p14:sldId id="654"/>
            <p14:sldId id="651"/>
            <p14:sldId id="652"/>
            <p14:sldId id="633"/>
            <p14:sldId id="613"/>
            <p14:sldId id="648"/>
            <p14:sldId id="556"/>
            <p14:sldId id="290"/>
            <p14:sldId id="555"/>
            <p14:sldId id="486"/>
            <p14:sldId id="616"/>
            <p14:sldId id="639"/>
            <p14:sldId id="634"/>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7" autoAdjust="0"/>
    <p:restoredTop sz="86383" autoAdjust="0"/>
  </p:normalViewPr>
  <p:slideViewPr>
    <p:cSldViewPr snapToGrid="0">
      <p:cViewPr varScale="1">
        <p:scale>
          <a:sx n="103" d="100"/>
          <a:sy n="103" d="100"/>
        </p:scale>
        <p:origin x="1056" y="10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92757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417380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202083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122860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623696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27563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65579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83271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11/1/2019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11/1/2019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Friday, November 1</a:t>
            </a:r>
            <a:r>
              <a:rPr lang="en-US" sz="2000" baseline="30000" dirty="0"/>
              <a:t>st</a:t>
            </a:r>
            <a:r>
              <a:rPr lang="en-US" sz="2000" dirty="0"/>
              <a:t> from 2 to 2:50pm CST:</a:t>
            </a:r>
          </a:p>
          <a:p>
            <a:pPr marL="457200" indent="-457200">
              <a:spcBef>
                <a:spcPts val="400"/>
              </a:spcBef>
              <a:buFont typeface="+mj-lt"/>
              <a:buAutoNum type="arabicPeriod"/>
            </a:pPr>
            <a:r>
              <a:rPr lang="en-US" sz="2000" dirty="0"/>
              <a:t>Friendly Conversation Topic – Model-View-Controller (MVC)</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Demo Schedule</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38055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2088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5995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151564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21360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3086"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Friendly Conversation Topic:</a:t>
            </a:r>
            <a:br>
              <a:rPr lang="en-US" sz="4000" dirty="0"/>
            </a:br>
            <a:r>
              <a:rPr lang="en-US" sz="4000" dirty="0"/>
              <a:t>Model-View-Controller (MVC)</a:t>
            </a:r>
          </a:p>
        </p:txBody>
      </p:sp>
    </p:spTree>
    <p:extLst>
      <p:ext uri="{BB962C8B-B14F-4D97-AF65-F5344CB8AC3E}">
        <p14:creationId xmlns:p14="http://schemas.microsoft.com/office/powerpoint/2010/main" val="149974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115061"/>
          </a:xfrm>
        </p:spPr>
        <p:txBody>
          <a:bodyPr>
            <a:normAutofit/>
          </a:bodyPr>
          <a:lstStyle/>
          <a:p>
            <a:r>
              <a:rPr lang="en-US" sz="3600" dirty="0">
                <a:latin typeface="+mn-lt"/>
              </a:rPr>
              <a:t>MVC Pattern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pic>
        <p:nvPicPr>
          <p:cNvPr id="2" name="Picture 1">
            <a:extLst>
              <a:ext uri="{FF2B5EF4-FFF2-40B4-BE49-F238E27FC236}">
                <a16:creationId xmlns:a16="http://schemas.microsoft.com/office/drawing/2014/main" id="{EA702C84-A6B1-4EC9-8695-9CFA82204441}"/>
              </a:ext>
            </a:extLst>
          </p:cNvPr>
          <p:cNvPicPr>
            <a:picLocks noChangeAspect="1"/>
          </p:cNvPicPr>
          <p:nvPr/>
        </p:nvPicPr>
        <p:blipFill>
          <a:blip r:embed="rId4"/>
          <a:stretch>
            <a:fillRect/>
          </a:stretch>
        </p:blipFill>
        <p:spPr>
          <a:xfrm>
            <a:off x="1235344" y="1486135"/>
            <a:ext cx="9721312" cy="5102462"/>
          </a:xfrm>
          <a:prstGeom prst="rect">
            <a:avLst/>
          </a:prstGeom>
        </p:spPr>
      </p:pic>
    </p:spTree>
    <p:extLst>
      <p:ext uri="{BB962C8B-B14F-4D97-AF65-F5344CB8AC3E}">
        <p14:creationId xmlns:p14="http://schemas.microsoft.com/office/powerpoint/2010/main" val="59461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61619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931244-379F-7144-AB65-324CCF035FF3}"/>
              </a:ext>
            </a:extLst>
          </p:cNvPr>
          <p:cNvSpPr/>
          <p:nvPr/>
        </p:nvSpPr>
        <p:spPr>
          <a:xfrm>
            <a:off x="3564197" y="1772920"/>
            <a:ext cx="4365683" cy="1767840"/>
          </a:xfrm>
          <a:prstGeom prst="rect">
            <a:avLst/>
          </a:prstGeom>
          <a:noFill/>
          <a:ln w="25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extLst>
              <p:ext uri="{D42A27DB-BD31-4B8C-83A1-F6EECF244321}">
                <p14:modId xmlns:p14="http://schemas.microsoft.com/office/powerpoint/2010/main" val="1119187328"/>
              </p:ext>
            </p:extLst>
          </p:nvPr>
        </p:nvGraphicFramePr>
        <p:xfrm>
          <a:off x="3158860" y="1528128"/>
          <a:ext cx="5874280" cy="5267165"/>
        </p:xfrm>
        <a:graphic>
          <a:graphicData uri="http://schemas.openxmlformats.org/presentationml/2006/ole">
            <mc:AlternateContent xmlns:mc="http://schemas.openxmlformats.org/markup-compatibility/2006">
              <mc:Choice xmlns:v="urn:schemas-microsoft-com:vml" Requires="v">
                <p:oleObj spid="_x0000_s4104" name="Worksheet" r:id="rId3" imgW="7289800" imgH="6540500" progId="Excel.Sheet.12">
                  <p:embed/>
                </p:oleObj>
              </mc:Choice>
              <mc:Fallback>
                <p:oleObj name="Worksheet" r:id="rId3" imgW="7289800" imgH="65405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3158860" y="1528128"/>
                        <a:ext cx="5874280" cy="526716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564197" y="3540760"/>
            <a:ext cx="4365683" cy="9296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28762F8-8D55-C542-9C71-761299E3E554}"/>
              </a:ext>
            </a:extLst>
          </p:cNvPr>
          <p:cNvSpPr>
            <a:spLocks noGrp="1"/>
          </p:cNvSpPr>
          <p:nvPr>
            <p:ph type="title"/>
          </p:nvPr>
        </p:nvSpPr>
        <p:spPr>
          <a:xfrm>
            <a:off x="838200" y="365125"/>
            <a:ext cx="10515600" cy="1325563"/>
          </a:xfrm>
        </p:spPr>
        <p:txBody>
          <a:bodyPr>
            <a:normAutofit/>
          </a:bodyPr>
          <a:lstStyle/>
          <a:p>
            <a:r>
              <a:rPr lang="en-US" sz="4000" dirty="0"/>
              <a:t>Demo Schedule for Wednesday, November 6th</a:t>
            </a:r>
          </a:p>
        </p:txBody>
      </p:sp>
    </p:spTree>
    <p:extLst>
      <p:ext uri="{BB962C8B-B14F-4D97-AF65-F5344CB8AC3E}">
        <p14:creationId xmlns:p14="http://schemas.microsoft.com/office/powerpoint/2010/main" val="49083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SwissArmyKnife (</a:t>
            </a:r>
            <a:r>
              <a:rPr lang="en-US" sz="2000" dirty="0" err="1"/>
              <a:t>sak</a:t>
            </a:r>
            <a:r>
              <a:rPr lang="en-US" sz="2000" dirty="0"/>
              <a:t>)!</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My First Web Service</a:t>
            </a:r>
          </a:p>
        </p:txBody>
      </p:sp>
    </p:spTree>
    <p:extLst>
      <p:ext uri="{BB962C8B-B14F-4D97-AF65-F5344CB8AC3E}">
        <p14:creationId xmlns:p14="http://schemas.microsoft.com/office/powerpoint/2010/main" val="361100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Review Web Services, REST, and CORs</a:t>
            </a:r>
          </a:p>
        </p:txBody>
      </p:sp>
    </p:spTree>
    <p:extLst>
      <p:ext uri="{BB962C8B-B14F-4D97-AF65-F5344CB8AC3E}">
        <p14:creationId xmlns:p14="http://schemas.microsoft.com/office/powerpoint/2010/main" val="4254305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1080</Words>
  <Application>Microsoft Office PowerPoint</Application>
  <PresentationFormat>Widescreen</PresentationFormat>
  <Paragraphs>110</Paragraphs>
  <Slides>20</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Calibri Light</vt:lpstr>
      <vt:lpstr>Office Theme</vt:lpstr>
      <vt:lpstr>Worksheet</vt:lpstr>
      <vt:lpstr>Object-Oriented Programming Discussion, Lecture, &amp; Lab Eric Pogue</vt:lpstr>
      <vt:lpstr>Friendly Conversation Topic: Model-View-Controller (MVC)</vt:lpstr>
      <vt:lpstr>MVC Pattern</vt:lpstr>
      <vt:lpstr>Assignment</vt:lpstr>
      <vt:lpstr>Demo Schedule for Wednesday, November 6th</vt:lpstr>
      <vt:lpstr>Lab</vt:lpstr>
      <vt:lpstr>End of Session</vt:lpstr>
      <vt:lpstr>My First Web Service</vt:lpstr>
      <vt:lpstr>Review Web Services, REST, and CORs</vt:lpstr>
      <vt:lpstr>Web Services</vt:lpstr>
      <vt:lpstr>REST</vt:lpstr>
      <vt:lpstr>CORS</vt:lpstr>
      <vt:lpstr>GitHub and Microsoft Azure</vt:lpstr>
      <vt:lpstr>JSON Validator</vt:lpstr>
      <vt:lpstr>PowerPoint Presentation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Eric Pogue</cp:lastModifiedBy>
  <cp:revision>53</cp:revision>
  <dcterms:created xsi:type="dcterms:W3CDTF">2019-10-04T13:39:56Z</dcterms:created>
  <dcterms:modified xsi:type="dcterms:W3CDTF">2019-11-01T17:41:26Z</dcterms:modified>
</cp:coreProperties>
</file>