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507" r:id="rId3"/>
    <p:sldId id="658" r:id="rId4"/>
    <p:sldId id="652" r:id="rId5"/>
    <p:sldId id="657" r:id="rId6"/>
    <p:sldId id="633" r:id="rId7"/>
    <p:sldId id="6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507"/>
            <p14:sldId id="658"/>
            <p14:sldId id="652"/>
            <p14:sldId id="65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8" autoAdjust="0"/>
    <p:restoredTop sz="86383" autoAdjust="0"/>
  </p:normalViewPr>
  <p:slideViewPr>
    <p:cSldViewPr snapToGrid="0">
      <p:cViewPr varScale="1">
        <p:scale>
          <a:sx n="59" d="100"/>
          <a:sy n="59" d="100"/>
        </p:scale>
        <p:origin x="2862" y="10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November 6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Containers &amp; Docker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 err="1"/>
              <a:t>SwissArmyKnife</a:t>
            </a:r>
            <a:r>
              <a:rPr lang="en-US" sz="2000" dirty="0"/>
              <a:t> Demos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Containers &amp; Docker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5A15C-A02D-443F-B0BE-519F262D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00" y="1505969"/>
            <a:ext cx="8346531" cy="52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r>
              <a:rPr lang="en-US" sz="2000" dirty="0"/>
              <a:t>Friday Discussion Board (as needed)</a:t>
            </a:r>
          </a:p>
        </p:txBody>
      </p:sp>
    </p:spTree>
    <p:extLst>
      <p:ext uri="{BB962C8B-B14F-4D97-AF65-F5344CB8AC3E}">
        <p14:creationId xmlns:p14="http://schemas.microsoft.com/office/powerpoint/2010/main" val="26301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176784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69996"/>
              </p:ext>
            </p:extLst>
          </p:nvPr>
        </p:nvGraphicFramePr>
        <p:xfrm>
          <a:off x="3158860" y="1528128"/>
          <a:ext cx="5874280" cy="526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3" imgW="7289800" imgH="6540500" progId="Excel.Sheet.12">
                  <p:embed/>
                </p:oleObj>
              </mc:Choice>
              <mc:Fallback>
                <p:oleObj name="Worksheet" r:id="rId3" imgW="72898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860" y="1528128"/>
                        <a:ext cx="5874280" cy="526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64197" y="3540760"/>
            <a:ext cx="4365683" cy="92964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SwissArmyKnife</a:t>
            </a:r>
            <a:r>
              <a:rPr lang="en-US" sz="4000" dirty="0"/>
              <a:t> Demos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</a:t>
            </a:r>
          </a:p>
          <a:p>
            <a:pPr marL="0" indent="0">
              <a:buNone/>
            </a:pPr>
            <a:r>
              <a:rPr lang="en-US" sz="2000" dirty="0"/>
              <a:t>Final Project Proposal</a:t>
            </a:r>
          </a:p>
          <a:p>
            <a:pPr marL="0" indent="0">
              <a:buNone/>
            </a:pPr>
            <a:r>
              <a:rPr lang="en-US" sz="2000" dirty="0"/>
              <a:t>Friday Discussion Board (as needed)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Seat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and then SwissArmyKnife v2 as time allows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 idea report out at 2:40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221</Words>
  <Application>Microsoft Office PowerPoint</Application>
  <PresentationFormat>Widescreen</PresentationFormat>
  <Paragraphs>36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Containers &amp; Docker [link]</vt:lpstr>
      <vt:lpstr>Assignment</vt:lpstr>
      <vt:lpstr>SwissArmyKnife Demos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63</cp:revision>
  <dcterms:created xsi:type="dcterms:W3CDTF">2019-10-04T13:39:56Z</dcterms:created>
  <dcterms:modified xsi:type="dcterms:W3CDTF">2019-11-06T21:02:46Z</dcterms:modified>
</cp:coreProperties>
</file>