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5" r:id="rId2"/>
    <p:sldId id="671" r:id="rId3"/>
    <p:sldId id="651" r:id="rId4"/>
    <p:sldId id="668" r:id="rId5"/>
    <p:sldId id="633" r:id="rId6"/>
    <p:sldId id="6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71"/>
            <p14:sldId id="651"/>
            <p14:sldId id="668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6" autoAdjust="0"/>
    <p:restoredTop sz="86383" autoAdjust="0"/>
  </p:normalViewPr>
  <p:slideViewPr>
    <p:cSldViewPr snapToGrid="0">
      <p:cViewPr varScale="1">
        <p:scale>
          <a:sx n="146" d="100"/>
          <a:sy n="146" d="100"/>
        </p:scale>
        <p:origin x="1172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7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1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6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Wednesday, November 13</a:t>
            </a:r>
            <a:r>
              <a:rPr lang="en-US" sz="2000" baseline="30000" dirty="0"/>
              <a:t>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 – Scriptable Infrastructure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Friendly Conversation Topic – </a:t>
            </a:r>
            <a:br>
              <a:rPr lang="en-US" sz="3600" dirty="0"/>
            </a:br>
            <a:r>
              <a:rPr lang="en-US" sz="3600" dirty="0"/>
              <a:t>Scriptable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83463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6 activities and assignments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need to be complete Sunday.</a:t>
            </a:r>
          </a:p>
        </p:txBody>
      </p:sp>
    </p:spTree>
    <p:extLst>
      <p:ext uri="{BB962C8B-B14F-4D97-AF65-F5344CB8AC3E}">
        <p14:creationId xmlns:p14="http://schemas.microsoft.com/office/powerpoint/2010/main" val="61619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Assignment Q&amp;A</a:t>
            </a:r>
          </a:p>
        </p:txBody>
      </p:sp>
    </p:spTree>
    <p:extLst>
      <p:ext uri="{BB962C8B-B14F-4D97-AF65-F5344CB8AC3E}">
        <p14:creationId xmlns:p14="http://schemas.microsoft.com/office/powerpoint/2010/main" val="19910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SwissArmyKnife v2 and </a:t>
            </a:r>
            <a:r>
              <a:rPr lang="en-US" sz="2000" dirty="0" err="1"/>
              <a:t>SleepFast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 Final </a:t>
            </a:r>
            <a:r>
              <a:rPr lang="en-US" sz="2000"/>
              <a:t>Project Session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Report out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184</Words>
  <Application>Microsoft Office PowerPoint</Application>
  <PresentationFormat>Widescreen</PresentationFormat>
  <Paragraphs>30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Friendly Conversation Topic –  Scriptable Infrastructure</vt:lpstr>
      <vt:lpstr>Assignment</vt:lpstr>
      <vt:lpstr>Assignment Q&amp;A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74</cp:revision>
  <dcterms:created xsi:type="dcterms:W3CDTF">2019-10-04T13:39:56Z</dcterms:created>
  <dcterms:modified xsi:type="dcterms:W3CDTF">2019-11-13T16:07:31Z</dcterms:modified>
</cp:coreProperties>
</file>