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656" r:id="rId3"/>
    <p:sldId id="669" r:id="rId4"/>
    <p:sldId id="668" r:id="rId5"/>
    <p:sldId id="635" r:id="rId6"/>
    <p:sldId id="558" r:id="rId7"/>
    <p:sldId id="657" r:id="rId8"/>
    <p:sldId id="633" r:id="rId9"/>
    <p:sldId id="613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0D00C2-7C06-4709-B898-894AB1E9AF9C}">
          <p14:sldIdLst>
            <p14:sldId id="305"/>
            <p14:sldId id="656"/>
            <p14:sldId id="669"/>
            <p14:sldId id="668"/>
            <p14:sldId id="635"/>
            <p14:sldId id="558"/>
            <p14:sldId id="657"/>
            <p14:sldId id="633"/>
            <p14:sldId id="613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6" autoAdjust="0"/>
    <p:restoredTop sz="86383" autoAdjust="0"/>
  </p:normalViewPr>
  <p:slideViewPr>
    <p:cSldViewPr snapToGrid="0">
      <p:cViewPr varScale="1">
        <p:scale>
          <a:sx n="103" d="100"/>
          <a:sy n="103" d="100"/>
        </p:scale>
        <p:origin x="11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DEB0-5AA4-49C7-B0AD-AD047A002C4C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D32B-0177-4B34-AE20-6C7270561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0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22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2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5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79CA-5593-44B9-9585-5A7B08973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E673A-A12E-4EAE-AAEE-1D8C33B97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A690-A5A9-42A5-957B-F204343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8F73-40C8-4265-B665-988DFC4E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18BEF-A0EA-4B00-B92A-31BD5EA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A69-0A96-4408-918B-852C2388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8B5C5-5982-4F25-BF80-70A68DCD7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0DD-D1D4-451C-BF1E-F37CA37C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31F2-3E3C-47BF-8B74-C37BA0D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682A-A511-4060-AAD3-319915F8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E9592-4564-44CF-B146-ABA3624C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E50E9-A590-46E1-B22A-4BA751B7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E949-42D9-4FCC-AAF3-EFB914BE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ABB1-B5C4-4B83-BF75-02D3BBA0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72D29-A262-47C0-9FDC-2EE0780D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7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B57A-183D-4B36-9232-552CD47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C98B-E3AB-45A4-A3E1-FF422E28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8398-2635-4C1D-9564-19BA39C3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9543-AD96-46BC-8DF7-8D3A431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1951-E228-421B-B28B-A22DED09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6655-2C75-4449-B634-FB2919A1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9C01-BA41-4848-89BE-AEBD93EC1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84383-F8B1-435B-BBF7-82BF733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BF78A-8E6A-4777-828A-7D4D21D8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4756-2709-41FD-88D4-E95D856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11BDA-7A16-461F-9C8A-4B7C940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449F-FB5B-4BA4-86FD-F61EAFAC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406EE-9A59-4BAD-AF1C-D47A0300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744E-2FCD-4385-BC54-467012E2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1EDA2-C9E2-4C4E-A16E-24760B77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5CB8C-065A-4771-8014-F924C9A7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7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573-D3B3-41CF-83F4-FB0F1647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6BC6E-3A34-4FC8-9590-CFFCBE7A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2EE51-3653-4E27-A438-2A59EB99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1A0ED-D53F-4A9D-9260-E6196201D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D368D-018B-4D8D-97BA-7EA4B5A10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B6CC1-883C-4C1E-9BAD-C19C13B6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A70F-1E03-456D-8F68-D9D440D9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6B607-F078-4C1F-A38F-1D01E074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38F5-2814-457A-B867-83EA39B6D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261F-9A9E-4B99-B9FE-B00381C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28554-E12A-4C0E-A2CD-1F7E7901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EDE96-8BAE-4BD2-8359-AB9A4F1D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4D235-B521-434F-9C3A-7CE875F0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B77C-E2C4-4B20-ADA3-6063C1E3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CBED-9E87-451E-B4D8-6D0834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F71D-6F99-4644-9C32-F273FFE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05EF-C2B9-456F-8835-AC3B30EC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5425-39B1-448C-8C09-17379C37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BA82B-3112-4EFF-AC26-2E53642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06351-6F3F-4F91-83A9-98E77363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2999-BD87-4680-BD2C-CB3D582E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0D97-8169-48FD-9147-8032374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B0208-ECE4-4EC6-8863-4F0A678DC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8575-E703-4582-85F8-8E9B25B79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62DF0-4906-4B3E-BFDB-1D097C8B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56B4-594C-41A7-9BB0-DDD2A8B0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5E30-F343-40B8-BCB6-C1A66C3E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1329-2699-44E1-85C9-6B4F2B3C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0CC9-D7DA-4EED-A52B-F8230F31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B572-3054-4639-B241-E9DD97237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E0E1-344B-4E26-B5AD-CE86AB802485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7CDE-CC99-473F-8F62-749AA3E6D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6558F-BCFA-4DF9-8CEB-3521E11E9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00C9-C1B7-4F1C-92F7-17C308574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psc-24500.azurewebsites.net/activity-lists/sprint-0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Object-Oriented Programming</a:t>
            </a:r>
            <a:br>
              <a:rPr lang="en-US" dirty="0"/>
            </a:br>
            <a:r>
              <a:rPr lang="en-US" sz="1800" dirty="0"/>
              <a:t>Discussion, Lecture, &amp; Lab</a:t>
            </a:r>
            <a:br>
              <a:rPr lang="en-US" sz="1800" dirty="0"/>
            </a:br>
            <a:r>
              <a:rPr lang="en-US" sz="1800" dirty="0"/>
              <a:t>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4437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Monday, November 18</a:t>
            </a:r>
            <a:r>
              <a:rPr lang="en-US" sz="2000" baseline="30000" dirty="0"/>
              <a:t>th</a:t>
            </a:r>
            <a:r>
              <a:rPr lang="en-US" sz="2000" dirty="0"/>
              <a:t> from 2 to 2:50pm CST: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Wednesday Demo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Demo Volunteers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Remaining Schedule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Sprint Planning Overview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Assignment for Next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Discussion &amp; Questions welcome at any time… please be present with no phones or email during our time together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998364"/>
              </p:ext>
            </p:extLst>
          </p:nvPr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19"/>
            <a:ext cx="4365683" cy="3658423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5431343"/>
            <a:ext cx="4365683" cy="69598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49083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821002" y="48507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E608CC4-214A-48B7-B219-A6B37DD5CC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25" y="1528763"/>
          <a:ext cx="513397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3" imgW="6372258" imgH="6677005" progId="Excel.Sheet.12">
                  <p:embed/>
                </p:oleObj>
              </mc:Choice>
              <mc:Fallback>
                <p:oleObj name="Worksheet" r:id="rId3" imgW="6372258" imgH="667700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E608CC4-214A-48B7-B219-A6B37DD5C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9125" y="1528763"/>
                        <a:ext cx="5133975" cy="537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3931244-379F-7144-AB65-324CCF035FF3}"/>
              </a:ext>
            </a:extLst>
          </p:cNvPr>
          <p:cNvSpPr/>
          <p:nvPr/>
        </p:nvSpPr>
        <p:spPr>
          <a:xfrm>
            <a:off x="3564197" y="1772920"/>
            <a:ext cx="4365683" cy="2721386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932F7-C8C1-F04A-B5A7-9EF956047090}"/>
              </a:ext>
            </a:extLst>
          </p:cNvPr>
          <p:cNvSpPr/>
          <p:nvPr/>
        </p:nvSpPr>
        <p:spPr>
          <a:xfrm>
            <a:off x="3582761" y="4506260"/>
            <a:ext cx="4365683" cy="926352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762F8-8D55-C542-9C71-761299E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SwissArmyKnife v2 Demos - Wednesday</a:t>
            </a:r>
          </a:p>
        </p:txBody>
      </p:sp>
    </p:spTree>
    <p:extLst>
      <p:ext uri="{BB962C8B-B14F-4D97-AF65-F5344CB8AC3E}">
        <p14:creationId xmlns:p14="http://schemas.microsoft.com/office/powerpoint/2010/main" val="36002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Autofit/>
          </a:bodyPr>
          <a:lstStyle/>
          <a:p>
            <a:pPr>
              <a:spcBef>
                <a:spcPts val="300"/>
              </a:spcBef>
            </a:pPr>
            <a:r>
              <a:rPr lang="en-US" sz="3600" dirty="0"/>
              <a:t>Demo Volunteers</a:t>
            </a:r>
          </a:p>
        </p:txBody>
      </p:sp>
    </p:spTree>
    <p:extLst>
      <p:ext uri="{BB962C8B-B14F-4D97-AF65-F5344CB8AC3E}">
        <p14:creationId xmlns:p14="http://schemas.microsoft.com/office/powerpoint/2010/main" val="19910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Schedule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B5E9E6-C04C-5D42-B429-3968FB740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331886"/>
              </p:ext>
            </p:extLst>
          </p:nvPr>
        </p:nvGraphicFramePr>
        <p:xfrm>
          <a:off x="1333500" y="1822450"/>
          <a:ext cx="89789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r:id="rId4" imgW="8979091" imgH="3206999" progId="Excel.Sheet.12">
                  <p:embed/>
                </p:oleObj>
              </mc:Choice>
              <mc:Fallback>
                <p:oleObj name="Worksheet" r:id="rId4" imgW="8979091" imgH="3206999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B5E9E6-C04C-5D42-B429-3968FB740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3500" y="1822450"/>
                        <a:ext cx="8978900" cy="320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2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Process &amp; Roles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6" y="612354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 err="1">
                <a:hlinkClick r:id="rId3" tooltip="User:Dr ian mitchell (page does not exist)"/>
              </a:rPr>
              <a:t>Dr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ian</a:t>
            </a:r>
            <a:r>
              <a:rPr lang="en-US" dirty="0">
                <a:hlinkClick r:id="rId3" tooltip="User:Dr ian mitchell (page does not exist)"/>
              </a:rPr>
              <a:t> </a:t>
            </a:r>
            <a:r>
              <a:rPr lang="en-US" dirty="0" err="1">
                <a:hlinkClick r:id="rId3" tooltip="User:Dr ian mitchell (page does not exist)"/>
              </a:rPr>
              <a:t>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3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44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activities list items </a:t>
            </a:r>
            <a:r>
              <a:rPr lang="en-US" sz="2000" dirty="0">
                <a:hlinkClick r:id="rId2"/>
              </a:rPr>
              <a:t>[link]</a:t>
            </a:r>
            <a:r>
              <a:rPr lang="en-US" sz="2000" dirty="0"/>
              <a:t> 1 and 2 </a:t>
            </a:r>
            <a:r>
              <a:rPr lang="en-US" sz="2000" u="sng" dirty="0"/>
              <a:t>before</a:t>
            </a:r>
            <a:r>
              <a:rPr lang="en-US" sz="2000" dirty="0"/>
              <a:t> Wednesday class</a:t>
            </a:r>
          </a:p>
          <a:p>
            <a:pPr marL="0" indent="0">
              <a:buNone/>
            </a:pPr>
            <a:r>
              <a:rPr lang="en-US" sz="2000" dirty="0"/>
              <a:t>Wednesday Demos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Friday Discussion Board</a:t>
            </a:r>
          </a:p>
          <a:p>
            <a:pPr marL="0" indent="0">
              <a:buNone/>
            </a:pPr>
            <a:r>
              <a:rPr lang="en-US" sz="2000" b="1" dirty="0"/>
              <a:t>PA7 Thunderbird due Sunday, November 24</a:t>
            </a:r>
            <a:r>
              <a:rPr lang="en-US" sz="2000" b="1" baseline="30000" dirty="0"/>
              <a:t>th</a:t>
            </a:r>
            <a:r>
              <a:rPr lang="en-US" sz="2000" b="1" dirty="0"/>
              <a:t> by 11:59pm CT</a:t>
            </a:r>
          </a:p>
          <a:p>
            <a:pPr marL="0" indent="0">
              <a:buNone/>
            </a:pPr>
            <a:r>
              <a:rPr lang="en-US" sz="2000" dirty="0"/>
              <a:t>All other assignments due Sunday, December 1</a:t>
            </a:r>
            <a:r>
              <a:rPr lang="en-US" sz="2000" baseline="30000" dirty="0"/>
              <a:t>st</a:t>
            </a:r>
            <a:r>
              <a:rPr lang="en-US" sz="2000" dirty="0"/>
              <a:t> by 11:59pm CT… grace period until noon Monday</a:t>
            </a:r>
          </a:p>
        </p:txBody>
      </p:sp>
    </p:spTree>
    <p:extLst>
      <p:ext uri="{BB962C8B-B14F-4D97-AF65-F5344CB8AC3E}">
        <p14:creationId xmlns:p14="http://schemas.microsoft.com/office/powerpoint/2010/main" val="925678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  <a:endParaRPr lang="en-US" sz="36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399"/>
            <a:ext cx="10718950" cy="3104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a new Scrum Master?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7 activities and assignments in detail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 Q&amp;A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ThunderbirdLite and Thunderbird starter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Report out at 2:46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DDFD-9BE3-0244-AE69-52D2BB47696A}"/>
              </a:ext>
            </a:extLst>
          </p:cNvPr>
          <p:cNvSpPr/>
          <p:nvPr/>
        </p:nvSpPr>
        <p:spPr>
          <a:xfrm>
            <a:off x="838200" y="4649423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Team Report Out Guidelines</a:t>
            </a:r>
          </a:p>
          <a:p>
            <a:r>
              <a:rPr lang="en-US" dirty="0"/>
              <a:t>Scrum Master will </a:t>
            </a:r>
            <a:r>
              <a:rPr lang="en-US" u="sng" dirty="0"/>
              <a:t>stand up, give your name, your team name</a:t>
            </a:r>
            <a:r>
              <a:rPr lang="en-US" dirty="0"/>
              <a:t>, and briefly answer the following questions: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did you accomplish since the last meeting? And what will you be working on until the next meeting?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the team committed to completing assignments? All/Most/Some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getting in your way or keeping you from completing the assignments?</a:t>
            </a:r>
          </a:p>
        </p:txBody>
      </p:sp>
    </p:spTree>
    <p:extLst>
      <p:ext uri="{BB962C8B-B14F-4D97-AF65-F5344CB8AC3E}">
        <p14:creationId xmlns:p14="http://schemas.microsoft.com/office/powerpoint/2010/main" val="11886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51480"/>
            <a:ext cx="9144000" cy="755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5934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276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Object-Oriented Programming Discussion, Lecture, &amp; Lab Eric Pogue</vt:lpstr>
      <vt:lpstr>Scrum Process &amp; Roles – Sprint Retrospective</vt:lpstr>
      <vt:lpstr>SwissArmyKnife v2 Demos - Wednesday</vt:lpstr>
      <vt:lpstr>Demo Volunteers</vt:lpstr>
      <vt:lpstr>Remaining Schedule </vt:lpstr>
      <vt:lpstr>Scrum Process &amp; Roles – Sprint Planning</vt:lpstr>
      <vt:lpstr>Assignment</vt:lpstr>
      <vt:lpstr>Lab</vt:lpstr>
      <vt:lpstr>End of Session</vt:lpstr>
      <vt:lpstr>SwissArmyKnife v2 Demos - Wednesday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Discussion, Lecture, &amp; Lab Eric Pogue</dc:title>
  <dc:creator>Pogue, Eric</dc:creator>
  <cp:lastModifiedBy>Eric Pogue</cp:lastModifiedBy>
  <cp:revision>88</cp:revision>
  <dcterms:created xsi:type="dcterms:W3CDTF">2019-10-04T13:39:56Z</dcterms:created>
  <dcterms:modified xsi:type="dcterms:W3CDTF">2019-11-18T21:01:43Z</dcterms:modified>
</cp:coreProperties>
</file>