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5" r:id="rId2"/>
    <p:sldId id="671" r:id="rId3"/>
    <p:sldId id="673" r:id="rId4"/>
    <p:sldId id="669" r:id="rId5"/>
    <p:sldId id="657" r:id="rId6"/>
    <p:sldId id="674" r:id="rId7"/>
    <p:sldId id="633" r:id="rId8"/>
    <p:sldId id="613" r:id="rId9"/>
    <p:sldId id="6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71"/>
            <p14:sldId id="673"/>
            <p14:sldId id="669"/>
            <p14:sldId id="657"/>
            <p14:sldId id="674"/>
            <p14:sldId id="633"/>
            <p14:sldId id="613"/>
            <p14:sldId id="6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86383" autoAdjust="0"/>
  </p:normalViewPr>
  <p:slideViewPr>
    <p:cSldViewPr snapToGrid="0">
      <p:cViewPr varScale="1">
        <p:scale>
          <a:sx n="250" d="100"/>
          <a:sy n="250" d="100"/>
        </p:scale>
        <p:origin x="117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6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3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7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Friday, November 22</a:t>
            </a:r>
            <a:r>
              <a:rPr lang="en-US" sz="2000" baseline="30000" dirty="0"/>
              <a:t>nd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 – Bandwidth versus Latency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Monday Demos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Friendly Conversation Topic – </a:t>
            </a:r>
            <a:br>
              <a:rPr lang="en-US" sz="3600" dirty="0"/>
            </a:br>
            <a:r>
              <a:rPr lang="en-US" sz="3600" dirty="0"/>
              <a:t>Bandwidth versus Latency</a:t>
            </a:r>
          </a:p>
        </p:txBody>
      </p:sp>
    </p:spTree>
    <p:extLst>
      <p:ext uri="{BB962C8B-B14F-4D97-AF65-F5344CB8AC3E}">
        <p14:creationId xmlns:p14="http://schemas.microsoft.com/office/powerpoint/2010/main" val="66787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through item 4 by Sunday, November 24th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Friday Discussion Board</a:t>
            </a:r>
          </a:p>
          <a:p>
            <a:pPr marL="0" indent="0">
              <a:buNone/>
            </a:pPr>
            <a:r>
              <a:rPr lang="en-US" sz="2000" b="1" dirty="0"/>
              <a:t>PA7 Thunderbird due Sunday, November 24</a:t>
            </a:r>
            <a:r>
              <a:rPr lang="en-US" sz="2000" b="1" baseline="30000" dirty="0"/>
              <a:t>th</a:t>
            </a:r>
            <a:r>
              <a:rPr lang="en-US" sz="2000" b="1" dirty="0"/>
              <a:t> by 11:59pm CT</a:t>
            </a:r>
          </a:p>
          <a:p>
            <a:pPr marL="0" indent="0">
              <a:buNone/>
            </a:pPr>
            <a:r>
              <a:rPr lang="en-US" sz="2000" dirty="0"/>
              <a:t>All other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328899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238345"/>
              </p:ext>
            </p:extLst>
          </p:nvPr>
        </p:nvGraphicFramePr>
        <p:xfrm>
          <a:off x="2770188" y="1582738"/>
          <a:ext cx="5913437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orksheet" r:id="rId3" imgW="7340600" imgH="6540500" progId="Excel.Sheet.12">
                  <p:embed/>
                </p:oleObj>
              </mc:Choice>
              <mc:Fallback>
                <p:oleObj name="Worksheet" r:id="rId3" imgW="7340600" imgH="65405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0188" y="1582738"/>
                        <a:ext cx="5913437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332480" y="1803400"/>
            <a:ext cx="4615963" cy="336804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332481" y="5171440"/>
            <a:ext cx="4615963" cy="45720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Monday Demos </a:t>
            </a:r>
          </a:p>
        </p:txBody>
      </p:sp>
    </p:spTree>
    <p:extLst>
      <p:ext uri="{BB962C8B-B14F-4D97-AF65-F5344CB8AC3E}">
        <p14:creationId xmlns:p14="http://schemas.microsoft.com/office/powerpoint/2010/main" val="360025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through item 4 by Sunday, November 24th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PA7 Thunderbird due Sunday, November 24</a:t>
            </a:r>
            <a:r>
              <a:rPr lang="en-US" sz="2000" b="1" baseline="30000" dirty="0"/>
              <a:t>th</a:t>
            </a:r>
            <a:r>
              <a:rPr lang="en-US" sz="2000" b="1" dirty="0"/>
              <a:t> by 11:59pm CT</a:t>
            </a:r>
          </a:p>
          <a:p>
            <a:pPr marL="0" indent="0">
              <a:buNone/>
            </a:pPr>
            <a:r>
              <a:rPr lang="en-US" sz="2000" b="1" dirty="0"/>
              <a:t>DB7 initial post due Sunday, November 24</a:t>
            </a:r>
            <a:r>
              <a:rPr lang="en-US" sz="2000" b="1" baseline="30000" dirty="0"/>
              <a:t>th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All other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9256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Assignment Q&amp;A</a:t>
            </a:r>
          </a:p>
        </p:txBody>
      </p:sp>
    </p:spTree>
    <p:extLst>
      <p:ext uri="{BB962C8B-B14F-4D97-AF65-F5344CB8AC3E}">
        <p14:creationId xmlns:p14="http://schemas.microsoft.com/office/powerpoint/2010/main" val="346331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Board 7: Hanging By a Thread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Thunderbird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98364"/>
              </p:ext>
            </p:extLst>
          </p:nvPr>
        </p:nvGraphicFramePr>
        <p:xfrm>
          <a:off x="3159125" y="1528763"/>
          <a:ext cx="5133975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3" imgW="6372258" imgH="6677005" progId="Excel.Sheet.12">
                  <p:embed/>
                </p:oleObj>
              </mc:Choice>
              <mc:Fallback>
                <p:oleObj name="Worksheet" r:id="rId3" imgW="6372258" imgH="6677005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125" y="1528763"/>
                        <a:ext cx="5133975" cy="537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564197" y="1772919"/>
            <a:ext cx="4365683" cy="3658423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82761" y="5431343"/>
            <a:ext cx="4365683" cy="69598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SwissArmyKnife v2 Demos - Wednesday</a:t>
            </a:r>
          </a:p>
        </p:txBody>
      </p:sp>
    </p:spTree>
    <p:extLst>
      <p:ext uri="{BB962C8B-B14F-4D97-AF65-F5344CB8AC3E}">
        <p14:creationId xmlns:p14="http://schemas.microsoft.com/office/powerpoint/2010/main" val="4908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277</Words>
  <Application>Microsoft Macintosh PowerPoint</Application>
  <PresentationFormat>Widescreen</PresentationFormat>
  <Paragraphs>44</Paragraphs>
  <Slides>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Excel Worksheet</vt:lpstr>
      <vt:lpstr>Worksheet</vt:lpstr>
      <vt:lpstr>Object-Oriented Programming Discussion, Lecture, &amp; Lab Eric Pogue</vt:lpstr>
      <vt:lpstr>Friendly Conversation Topic –  Bandwidth versus Latency</vt:lpstr>
      <vt:lpstr>Assignment</vt:lpstr>
      <vt:lpstr>Monday Demos </vt:lpstr>
      <vt:lpstr>Assignment</vt:lpstr>
      <vt:lpstr>Assignment Q&amp;A</vt:lpstr>
      <vt:lpstr>Lab</vt:lpstr>
      <vt:lpstr>End of Session</vt:lpstr>
      <vt:lpstr>SwissArmyKnife v2 Demos - Wednesday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94</cp:revision>
  <dcterms:created xsi:type="dcterms:W3CDTF">2019-10-04T13:39:56Z</dcterms:created>
  <dcterms:modified xsi:type="dcterms:W3CDTF">2019-11-21T19:16:04Z</dcterms:modified>
</cp:coreProperties>
</file>