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5" r:id="rId2"/>
    <p:sldId id="671" r:id="rId3"/>
    <p:sldId id="677" r:id="rId4"/>
    <p:sldId id="663" r:id="rId5"/>
    <p:sldId id="678" r:id="rId6"/>
    <p:sldId id="633" r:id="rId7"/>
    <p:sldId id="6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71"/>
            <p14:sldId id="677"/>
            <p14:sldId id="663"/>
            <p14:sldId id="678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9" autoAdjust="0"/>
    <p:restoredTop sz="86383" autoAdjust="0"/>
  </p:normalViewPr>
  <p:slideViewPr>
    <p:cSldViewPr snapToGrid="0">
      <p:cViewPr varScale="1">
        <p:scale>
          <a:sx n="146" d="100"/>
          <a:sy n="146" d="100"/>
        </p:scale>
        <p:origin x="1132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6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1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0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Friday, December 6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 – Thank you!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Final Project Presentation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Final Project Presentations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6787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Our final is scheduled for Monday, December 9</a:t>
            </a:r>
            <a:r>
              <a:rPr lang="en-US" sz="2000" b="1" baseline="30000" dirty="0"/>
              <a:t>th</a:t>
            </a:r>
            <a:r>
              <a:rPr lang="en-US" sz="2000" b="1" dirty="0"/>
              <a:t> from 4-6pm… this is when you will be presenting your final project unless you have a confirmed alternate time.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You need to have everything submitted at least two hour before your final project presentation is scheduled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You can optionally resubmit sprint 8 assignment up until noon on Thursday, December 12</a:t>
            </a:r>
            <a:r>
              <a:rPr lang="en-US" sz="2000" baseline="30000" dirty="0"/>
              <a:t>th</a:t>
            </a:r>
            <a:r>
              <a:rPr lang="en-US" sz="2000" dirty="0"/>
              <a:t>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u="sng" dirty="0"/>
              <a:t>Everything</a:t>
            </a:r>
            <a:r>
              <a:rPr lang="en-US" sz="2000" b="1" dirty="0"/>
              <a:t> is due by noon on Thursday, December 12</a:t>
            </a:r>
            <a:r>
              <a:rPr lang="en-US" sz="2000" b="1" baseline="30000" dirty="0"/>
              <a:t>th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490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Final Project Presentation Schedule</a:t>
            </a:r>
          </a:p>
        </p:txBody>
      </p:sp>
    </p:spTree>
    <p:extLst>
      <p:ext uri="{BB962C8B-B14F-4D97-AF65-F5344CB8AC3E}">
        <p14:creationId xmlns:p14="http://schemas.microsoft.com/office/powerpoint/2010/main" val="248540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Final 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84502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II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232</Words>
  <Application>Microsoft Office PowerPoint</Application>
  <PresentationFormat>Widescreen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Thank you!</vt:lpstr>
      <vt:lpstr>Assignment</vt:lpstr>
      <vt:lpstr>Final Project Presentation Schedule</vt:lpstr>
      <vt:lpstr>Final Project Presentations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115</cp:revision>
  <dcterms:created xsi:type="dcterms:W3CDTF">2019-10-04T13:39:56Z</dcterms:created>
  <dcterms:modified xsi:type="dcterms:W3CDTF">2019-12-06T18:47:22Z</dcterms:modified>
</cp:coreProperties>
</file>