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5" r:id="rId2"/>
    <p:sldId id="649" r:id="rId3"/>
    <p:sldId id="638" r:id="rId4"/>
    <p:sldId id="581" r:id="rId5"/>
    <p:sldId id="636" r:id="rId6"/>
    <p:sldId id="633" r:id="rId7"/>
    <p:sldId id="579" r:id="rId8"/>
    <p:sldId id="648" r:id="rId9"/>
    <p:sldId id="556" r:id="rId10"/>
    <p:sldId id="290" r:id="rId11"/>
    <p:sldId id="555" r:id="rId12"/>
    <p:sldId id="486" r:id="rId13"/>
    <p:sldId id="616" r:id="rId14"/>
    <p:sldId id="639" r:id="rId15"/>
    <p:sldId id="613" r:id="rId16"/>
    <p:sldId id="634" r:id="rId17"/>
    <p:sldId id="618" r:id="rId18"/>
    <p:sldId id="617" r:id="rId19"/>
    <p:sldId id="619" r:id="rId20"/>
    <p:sldId id="620" r:id="rId21"/>
    <p:sldId id="62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49"/>
            <p14:sldId id="638"/>
            <p14:sldId id="581"/>
            <p14:sldId id="636"/>
            <p14:sldId id="633"/>
            <p14:sldId id="579"/>
            <p14:sldId id="648"/>
            <p14:sldId id="556"/>
            <p14:sldId id="290"/>
            <p14:sldId id="555"/>
            <p14:sldId id="486"/>
            <p14:sldId id="616"/>
            <p14:sldId id="639"/>
            <p14:sldId id="613"/>
            <p14:sldId id="634"/>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09" autoAdjust="0"/>
    <p:restoredTop sz="86383" autoAdjust="0"/>
  </p:normalViewPr>
  <p:slideViewPr>
    <p:cSldViewPr snapToGrid="0">
      <p:cViewPr varScale="1">
        <p:scale>
          <a:sx n="103" d="100"/>
          <a:sy n="103" d="100"/>
        </p:scale>
        <p:origin x="1326" y="10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Integrate is a maker of warehouse automation software and systems and Shane Tucci is a Data Analyst and </a:t>
            </a:r>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and a recent graduate from Lewis University (graduated last year with a degree in Computer Engineering)</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381398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99859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230718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43179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39673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64879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102918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96120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10/26/2019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10/26/2019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Friday, October 28</a:t>
            </a:r>
            <a:r>
              <a:rPr lang="en-US" sz="2000" baseline="30000" dirty="0"/>
              <a:t>th</a:t>
            </a:r>
            <a:r>
              <a:rPr lang="en-US" sz="2000" dirty="0"/>
              <a:t> from 2 to 2:50pm CST:</a:t>
            </a:r>
          </a:p>
          <a:p>
            <a:pPr marL="457200" indent="-457200">
              <a:spcBef>
                <a:spcPts val="400"/>
              </a:spcBef>
              <a:buFont typeface="+mj-lt"/>
              <a:buAutoNum type="arabicPeriod"/>
            </a:pPr>
            <a:r>
              <a:rPr lang="en-US" sz="2000" dirty="0"/>
              <a:t>Assignment from Last Class</a:t>
            </a:r>
          </a:p>
          <a:p>
            <a:pPr marL="457200" indent="-457200">
              <a:spcBef>
                <a:spcPts val="400"/>
              </a:spcBef>
              <a:buFont typeface="+mj-lt"/>
              <a:buAutoNum type="arabicPeriod"/>
            </a:pPr>
            <a:r>
              <a:rPr lang="en-US" sz="2000" dirty="0"/>
              <a:t>Assignment Q&amp;A</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88781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93723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6616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314437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175476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3076"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a:t>
            </a:r>
            <a:r>
              <a:rPr lang="en-US" sz="2000" dirty="0">
                <a:hlinkClick r:id="rId2"/>
              </a:rPr>
              <a:t>[link]</a:t>
            </a:r>
            <a:r>
              <a:rPr lang="en-US" sz="2000" dirty="0"/>
              <a:t> through item 8 prior to our next class.</a:t>
            </a:r>
          </a:p>
        </p:txBody>
      </p:sp>
    </p:spTree>
    <p:extLst>
      <p:ext uri="{BB962C8B-B14F-4D97-AF65-F5344CB8AC3E}">
        <p14:creationId xmlns:p14="http://schemas.microsoft.com/office/powerpoint/2010/main" val="495164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through item 6 prior to our next class.</a:t>
            </a:r>
          </a:p>
        </p:txBody>
      </p:sp>
    </p:spTree>
    <p:extLst>
      <p:ext uri="{BB962C8B-B14F-4D97-AF65-F5344CB8AC3E}">
        <p14:creationId xmlns:p14="http://schemas.microsoft.com/office/powerpoint/2010/main" val="363932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400"/>
              </a:spcBef>
            </a:pPr>
            <a:r>
              <a:rPr lang="en-US" sz="4400" dirty="0"/>
              <a:t>Assignment Q&amp;A</a:t>
            </a:r>
          </a:p>
        </p:txBody>
      </p:sp>
    </p:spTree>
    <p:extLst>
      <p:ext uri="{BB962C8B-B14F-4D97-AF65-F5344CB8AC3E}">
        <p14:creationId xmlns:p14="http://schemas.microsoft.com/office/powerpoint/2010/main" val="83063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5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283110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Complete Sprint 4 Retrospective utilizing Start, Stop, Continue methodology (~10 min)</a:t>
            </a:r>
          </a:p>
          <a:p>
            <a:pPr marL="457200" indent="-457200">
              <a:buFont typeface="+mj-lt"/>
              <a:buAutoNum type="arabicPeriod"/>
            </a:pPr>
            <a:r>
              <a:rPr lang="en-US" sz="2000" dirty="0"/>
              <a:t>Complete Discussion Boards 5 &amp; 6</a:t>
            </a:r>
          </a:p>
          <a:p>
            <a:pPr marL="457200" indent="-457200">
              <a:buFont typeface="+mj-lt"/>
              <a:buAutoNum type="arabicPeriod"/>
            </a:pPr>
            <a:r>
              <a:rPr lang="en-US" sz="2000" dirty="0"/>
              <a:t>Review and discuss SwissArmyKnifeLite</a:t>
            </a:r>
          </a:p>
          <a:p>
            <a:pPr marL="457200" indent="-457200">
              <a:buFont typeface="+mj-lt"/>
              <a:buAutoNum type="arabicPeriod"/>
            </a:pPr>
            <a:r>
              <a:rPr lang="en-US" sz="2000" dirty="0"/>
              <a:t>Team report out by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b="1" u="sng" dirty="0"/>
              <a:t>Continue</a:t>
            </a:r>
            <a:r>
              <a:rPr lang="en-US" sz="2000" dirty="0"/>
              <a:t>: What is working? Something that we should make sure that we continue to do. </a:t>
            </a:r>
          </a:p>
          <a:p>
            <a:pPr marL="0" indent="0">
              <a:spcAft>
                <a:spcPts val="600"/>
              </a:spcAft>
              <a:buNone/>
            </a:pPr>
            <a:r>
              <a:rPr lang="en-US" sz="2000" b="1" u="sng" dirty="0"/>
              <a:t>Start</a:t>
            </a:r>
            <a:r>
              <a:rPr lang="en-US" sz="2000" dirty="0"/>
              <a:t>: What is something that would be nice to do that we are not doing now? Maybe something that you have seen work well in other classes or with other teams. </a:t>
            </a:r>
          </a:p>
          <a:p>
            <a:pPr marL="0" indent="0">
              <a:spcAft>
                <a:spcPts val="600"/>
              </a:spcAft>
              <a:buNone/>
            </a:pPr>
            <a:r>
              <a:rPr lang="en-US" sz="2000" b="1" u="sng" dirty="0"/>
              <a:t>Stop</a:t>
            </a:r>
            <a:r>
              <a:rPr lang="en-US" sz="2000" dirty="0"/>
              <a:t>: What is not working? Something that we should stop doing. </a:t>
            </a:r>
          </a:p>
        </p:txBody>
      </p:sp>
    </p:spTree>
    <p:extLst>
      <p:ext uri="{BB962C8B-B14F-4D97-AF65-F5344CB8AC3E}">
        <p14:creationId xmlns:p14="http://schemas.microsoft.com/office/powerpoint/2010/main" val="261469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My First Web Service</a:t>
            </a:r>
          </a:p>
        </p:txBody>
      </p:sp>
    </p:spTree>
    <p:extLst>
      <p:ext uri="{BB962C8B-B14F-4D97-AF65-F5344CB8AC3E}">
        <p14:creationId xmlns:p14="http://schemas.microsoft.com/office/powerpoint/2010/main" val="346217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Review Web Services, REST, and CORs</a:t>
            </a:r>
          </a:p>
        </p:txBody>
      </p:sp>
    </p:spTree>
    <p:extLst>
      <p:ext uri="{BB962C8B-B14F-4D97-AF65-F5344CB8AC3E}">
        <p14:creationId xmlns:p14="http://schemas.microsoft.com/office/powerpoint/2010/main" val="2239139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1233</Words>
  <Application>Microsoft Office PowerPoint</Application>
  <PresentationFormat>Widescreen</PresentationFormat>
  <Paragraphs>119</Paragraphs>
  <Slides>21</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6" baseType="lpstr">
      <vt:lpstr>Arial</vt:lpstr>
      <vt:lpstr>Calibri</vt:lpstr>
      <vt:lpstr>Calibri Light</vt:lpstr>
      <vt:lpstr>Office Theme</vt:lpstr>
      <vt:lpstr>Worksheet</vt:lpstr>
      <vt:lpstr>Object-Oriented Programming Discussion, Lecture, &amp; Lab Eric Pogue</vt:lpstr>
      <vt:lpstr>Assignment</vt:lpstr>
      <vt:lpstr>Assignment</vt:lpstr>
      <vt:lpstr>Assignment Q&amp;A</vt:lpstr>
      <vt:lpstr>Assignment</vt:lpstr>
      <vt:lpstr>Lab</vt:lpstr>
      <vt:lpstr>Start, Stop, Continue Retrospective Feedback Model</vt:lpstr>
      <vt:lpstr>My First Web Service</vt:lpstr>
      <vt:lpstr>Review Web Services, REST, and CORs</vt:lpstr>
      <vt:lpstr>Web Services</vt:lpstr>
      <vt:lpstr>REST</vt:lpstr>
      <vt:lpstr>CORS</vt:lpstr>
      <vt:lpstr>GitHub and Microsoft Azure</vt:lpstr>
      <vt:lpstr>JSON Validator</vt:lpstr>
      <vt:lpstr>End of Session</vt:lpstr>
      <vt:lpstr>PowerPoint Presentation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Eric Pogue</cp:lastModifiedBy>
  <cp:revision>43</cp:revision>
  <dcterms:created xsi:type="dcterms:W3CDTF">2019-10-04T13:39:56Z</dcterms:created>
  <dcterms:modified xsi:type="dcterms:W3CDTF">2019-10-26T22:07:05Z</dcterms:modified>
</cp:coreProperties>
</file>