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5" r:id="rId2"/>
    <p:sldId id="318" r:id="rId3"/>
    <p:sldId id="491" r:id="rId4"/>
    <p:sldId id="601" r:id="rId5"/>
    <p:sldId id="602" r:id="rId6"/>
    <p:sldId id="603" r:id="rId7"/>
    <p:sldId id="604" r:id="rId8"/>
    <p:sldId id="605" r:id="rId9"/>
    <p:sldId id="607" r:id="rId10"/>
    <p:sldId id="608" r:id="rId11"/>
    <p:sldId id="587" r:id="rId12"/>
    <p:sldId id="588" r:id="rId13"/>
    <p:sldId id="565" r:id="rId14"/>
    <p:sldId id="361" r:id="rId15"/>
    <p:sldId id="3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774" autoAdjust="0"/>
    <p:restoredTop sz="60608" autoAdjust="0"/>
  </p:normalViewPr>
  <p:slideViewPr>
    <p:cSldViewPr snapToGrid="0">
      <p:cViewPr varScale="1">
        <p:scale>
          <a:sx n="72" d="100"/>
          <a:sy n="72" d="100"/>
        </p:scale>
        <p:origin x="127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Our procedural (C) implementation of BMI would be a great example of Immobility… maybe a good example of  all three of these.  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8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56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Some people would say that binary files include all files, and that text files are just binary files that are being interpreted in a specific way.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0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0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5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JSON is an open-standard format that uses human-readable text to transmit data objects consisting of attribute–value pairs. It is a very common data format used for asynchronous browser/server communication, including as a replacement for XML in some web service style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58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25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28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8/05/08/windows_notepad_unix_linux_maco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Agenda for Wednesday, September 18</a:t>
            </a:r>
            <a:r>
              <a:rPr lang="en-US" sz="2000" baseline="30000" dirty="0"/>
              <a:t>h</a:t>
            </a:r>
            <a:r>
              <a:rPr lang="en-US" sz="2000" dirty="0"/>
              <a:t> from 2 to 2:50pm CST: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 – Files &amp; JSON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Q&amp;A: Sprint 2 Activity List and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Discussion: OOP Principles (Lab)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Question: What is the difference between a UTF-8 XML file that contains only ACSII characters and an ACSII XML file?</a:t>
            </a:r>
          </a:p>
        </p:txBody>
      </p:sp>
    </p:spTree>
    <p:extLst>
      <p:ext uri="{BB962C8B-B14F-4D97-AF65-F5344CB8AC3E}">
        <p14:creationId xmlns:p14="http://schemas.microsoft.com/office/powerpoint/2010/main" val="61364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3051480"/>
            <a:ext cx="9956800" cy="755040"/>
          </a:xfrm>
        </p:spPr>
        <p:txBody>
          <a:bodyPr anchor="ctr">
            <a:noAutofit/>
          </a:bodyPr>
          <a:lstStyle/>
          <a:p>
            <a:r>
              <a:rPr lang="en-US" sz="4400" dirty="0"/>
              <a:t>Q&amp;A: Sprint 2 Activity List </a:t>
            </a:r>
            <a:br>
              <a:rPr lang="en-US" sz="4400" dirty="0"/>
            </a:br>
            <a:r>
              <a:rPr lang="en-US" sz="4400" dirty="0"/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297740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items on the Activities List with the possible exceptions of the Programming Assignment and Quiz. You should have a solid start on both items, but it is okay if you need to spend time over the weekend to complete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4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SOLID Design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Prepare and share your OOP Principle or Design Characteristic including acronym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HelloWorld Plus upon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report out by Scrum Master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stand up, give your name, your team name,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393156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Design </a:t>
            </a:r>
            <a:r>
              <a:rPr lang="en-US" u="sng" dirty="0"/>
              <a:t>Principles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416363" cy="1802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Software design principles represent a set of guidelines that allow us to create high quality object-oriented designs. The design principles are attributed to Robert Martin who gathered them in the book "Agile Software Development: Principles, Patterns, and Practices". </a:t>
            </a:r>
          </a:p>
          <a:p>
            <a:pPr marL="0" indent="0">
              <a:buNone/>
            </a:pPr>
            <a:r>
              <a:rPr lang="en-US" sz="2000" dirty="0"/>
              <a:t>According to Robert Martin there are 3 important characteristics of a bad design that should be avoided: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67" y="3149800"/>
            <a:ext cx="2466223" cy="3093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3450265"/>
            <a:ext cx="721419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u="sng" dirty="0"/>
              <a:t>Rigidity</a:t>
            </a:r>
            <a:r>
              <a:rPr lang="en-US" dirty="0"/>
              <a:t> – The system is hard to change, even to implement what seems like simple changes.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u="sng" dirty="0"/>
              <a:t>Fragility</a:t>
            </a:r>
            <a:r>
              <a:rPr lang="en-US" dirty="0"/>
              <a:t> – The system tends to break in many places when a single change is made. And fixing the problems tend to lead to more creates more issues.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u="sng" dirty="0"/>
              <a:t>Immobility</a:t>
            </a:r>
            <a:r>
              <a:rPr lang="en-US" dirty="0"/>
              <a:t> – The system is hard to reuse in another application because it cannot be disentangled from the current application.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Plus Viscosity, Needless Complexity, Needless Repetition, and Opacity.</a:t>
            </a:r>
          </a:p>
        </p:txBody>
      </p:sp>
    </p:spTree>
    <p:extLst>
      <p:ext uri="{BB962C8B-B14F-4D97-AF65-F5344CB8AC3E}">
        <p14:creationId xmlns:p14="http://schemas.microsoft.com/office/powerpoint/2010/main" val="408948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3087"/>
          </a:xfrm>
        </p:spPr>
        <p:txBody>
          <a:bodyPr>
            <a:normAutofit/>
          </a:bodyPr>
          <a:lstStyle/>
          <a:p>
            <a:r>
              <a:rPr lang="en-US" sz="3600" dirty="0"/>
              <a:t>Recap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Principles – Software design principles represent a set of guidelines that allow us to create high quality object-oriented designs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Design characteristics to avoid include Rigidity, Fragility, and Immobility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 prevalence of Agile development has made design Principles even more important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Key design Principles include: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Single-Responsibility Principle (SRP)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Open-Closed Principle 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 err="1"/>
              <a:t>Liskov's</a:t>
            </a:r>
            <a:r>
              <a:rPr lang="en-US" sz="1600" dirty="0"/>
              <a:t> Substitution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Dependency-Inversion Principle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en-US" sz="1600" dirty="0"/>
              <a:t>Interface-Segregation Principle</a:t>
            </a:r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357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all items on the Activities List with the possible exceptions of the Programming Assignment and Quiz. You should have a solid start on both items, but it is okay if you need to spend time over the weekend to complete them.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9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Files &amp; JSON</a:t>
            </a:r>
          </a:p>
        </p:txBody>
      </p:sp>
    </p:spTree>
    <p:extLst>
      <p:ext uri="{BB962C8B-B14F-4D97-AF65-F5344CB8AC3E}">
        <p14:creationId xmlns:p14="http://schemas.microsoft.com/office/powerpoint/2010/main" val="362981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Binary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binary file is a computer file that is not a text file. The term "binary file" is often used as a term meaning "non-text file". The can be open or closed formats that are generally:</a:t>
            </a:r>
          </a:p>
          <a:p>
            <a:r>
              <a:rPr lang="en-US" sz="2000" dirty="0"/>
              <a:t>Fast, small, and efficient*</a:t>
            </a:r>
          </a:p>
          <a:p>
            <a:r>
              <a:rPr lang="en-US" sz="2000" dirty="0"/>
              <a:t>Often not very portable across applications and platforms</a:t>
            </a:r>
          </a:p>
          <a:p>
            <a:r>
              <a:rPr lang="en-US" sz="2000" dirty="0"/>
              <a:t>Difficult to maintain backward compatibility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34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Recall: Text File Encoding Standards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Recall: Text File End-Of-Line (EOL) and Encoding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Industry adoption of end-of-line encoding includes: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Windows: 	Both Carriage Return (CR, \r, 0x0d) and Line Feed (LF, \n, 0x0a) together.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Unix/Linux/OSX: 	Just Line Feed (LF, \n, 0x0a)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Mac (pre-OSX): 	Just Carriage Return (CR, \r, 0x0d)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Article on Windows Notepad supporting non-Windows EOF conventions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52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dirty="0"/>
              <a:t>Special Types of Text Files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953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Most programming is made up of different types of Text Files including: 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HTML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CSS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JavaScript… and other coding languages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XML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JSON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840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56" y="1525772"/>
            <a:ext cx="4114800" cy="4443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XML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computing, XML (Extensible Markup Language) is a markup language that defines a set of rules for encoding documents in a format that is both human-readable and machine-readable.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r>
              <a:rPr lang="en-US" sz="2000" dirty="0"/>
              <a:t>Supports schema to validate data directly</a:t>
            </a:r>
          </a:p>
        </p:txBody>
      </p:sp>
    </p:spTree>
    <p:extLst>
      <p:ext uri="{BB962C8B-B14F-4D97-AF65-F5344CB8AC3E}">
        <p14:creationId xmlns:p14="http://schemas.microsoft.com/office/powerpoint/2010/main" val="128304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01" y="925697"/>
            <a:ext cx="4114800" cy="53617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JSON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JSON (JavaScript Object Notation) is a lightweight data-interchange format. It is easy for humans to read and write. It is easy for machines to parse and generate. It is an open standard that:</a:t>
            </a:r>
            <a:endParaRPr lang="en-US" sz="2000" b="1" dirty="0"/>
          </a:p>
          <a:p>
            <a:r>
              <a:rPr lang="en-US" sz="2000" dirty="0"/>
              <a:t>Supports nearly all development languages and platforms</a:t>
            </a:r>
          </a:p>
          <a:p>
            <a:r>
              <a:rPr lang="en-US" sz="2000" dirty="0"/>
              <a:t>Allows us to cross between many applications</a:t>
            </a:r>
          </a:p>
          <a:p>
            <a:r>
              <a:rPr lang="en-US" sz="2000" dirty="0"/>
              <a:t>Can result in large files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015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872</Words>
  <Application>Microsoft Office PowerPoint</Application>
  <PresentationFormat>Widescreen</PresentationFormat>
  <Paragraphs>105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Object-Oriented Programming Discussion, Lecture, &amp; Lab Eric Pogue</vt:lpstr>
      <vt:lpstr>Assignment</vt:lpstr>
      <vt:lpstr>Files &amp; JSON</vt:lpstr>
      <vt:lpstr>Binary Files</vt:lpstr>
      <vt:lpstr>Recall: Text File Encoding Standards</vt:lpstr>
      <vt:lpstr>Recall: Text File End-Of-Line (EOL) and Encoding</vt:lpstr>
      <vt:lpstr>Special Types of Text Files</vt:lpstr>
      <vt:lpstr>XML Example</vt:lpstr>
      <vt:lpstr>JSON Example</vt:lpstr>
      <vt:lpstr>Question: What is the difference between a UTF-8 XML file that contains only ACSII characters and an ACSII XML file?</vt:lpstr>
      <vt:lpstr>Q&amp;A: Sprint 2 Activity List  and Assignments</vt:lpstr>
      <vt:lpstr>Assignment</vt:lpstr>
      <vt:lpstr>Lab</vt:lpstr>
      <vt:lpstr>Agile Design Principles </vt:lpstr>
      <vt:lpstr>Recap 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17</cp:revision>
  <dcterms:created xsi:type="dcterms:W3CDTF">2019-09-13T13:38:03Z</dcterms:created>
  <dcterms:modified xsi:type="dcterms:W3CDTF">2019-09-18T19:58:23Z</dcterms:modified>
</cp:coreProperties>
</file>