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757" r:id="rId3"/>
    <p:sldId id="924" r:id="rId4"/>
    <p:sldId id="656" r:id="rId5"/>
    <p:sldId id="922" r:id="rId6"/>
    <p:sldId id="923" r:id="rId7"/>
    <p:sldId id="921" r:id="rId8"/>
    <p:sldId id="919" r:id="rId9"/>
    <p:sldId id="920" r:id="rId10"/>
    <p:sldId id="918" r:id="rId11"/>
    <p:sldId id="6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60" autoAdjust="0"/>
    <p:restoredTop sz="88710" autoAdjust="0"/>
  </p:normalViewPr>
  <p:slideViewPr>
    <p:cSldViewPr snapToGrid="0">
      <p:cViewPr varScale="1">
        <p:scale>
          <a:sx n="257" d="100"/>
          <a:sy n="257" d="100"/>
        </p:scale>
        <p:origin x="2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9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0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2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Lecture, Discussion,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Tuesday, March 3</a:t>
            </a:r>
            <a:r>
              <a:rPr lang="en-US" sz="2000" baseline="30000" dirty="0"/>
              <a:t>rd</a:t>
            </a:r>
            <a:r>
              <a:rPr lang="en-US" sz="2000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Stories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 err="1"/>
              <a:t>MouseListener</a:t>
            </a:r>
            <a:r>
              <a:rPr lang="en-US" sz="2000" dirty="0"/>
              <a:t> to </a:t>
            </a:r>
            <a:r>
              <a:rPr lang="en-US" sz="2000" dirty="0" err="1"/>
              <a:t>MosaicLite</a:t>
            </a:r>
            <a:r>
              <a:rPr lang="en-US" sz="2000" dirty="0"/>
              <a:t> (14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Coding together with </a:t>
            </a:r>
            <a:r>
              <a:rPr lang="en-US" sz="2000" dirty="0" err="1"/>
              <a:t>MosaicLite</a:t>
            </a:r>
            <a:r>
              <a:rPr lang="en-US" sz="2000" dirty="0"/>
              <a:t> plus </a:t>
            </a:r>
            <a:r>
              <a:rPr lang="en-US" sz="2000" dirty="0" err="1"/>
              <a:t>MouseListener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Mosaic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5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 - Stories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Final Project Requirements</a:t>
            </a:r>
            <a:br>
              <a:rPr lang="en-US" sz="4800" dirty="0"/>
            </a:br>
            <a:r>
              <a:rPr lang="en-US" sz="4800" dirty="0"/>
              <a:t>will be in the form of Epics &amp; Stories</a:t>
            </a:r>
          </a:p>
        </p:txBody>
      </p:sp>
    </p:spTree>
    <p:extLst>
      <p:ext uri="{BB962C8B-B14F-4D97-AF65-F5344CB8AC3E}">
        <p14:creationId xmlns:p14="http://schemas.microsoft.com/office/powerpoint/2010/main" val="280073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&amp; Scrum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Story (hours or days)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Scaled Agile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 (months)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Feature (weeks)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Story (hours or days)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6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stories are user centric and take the form of:</a:t>
            </a:r>
          </a:p>
          <a:p>
            <a:pPr marL="0" indent="0">
              <a:buNone/>
            </a:pPr>
            <a:r>
              <a:rPr lang="en-US" sz="2000" dirty="0"/>
              <a:t>As a _________</a:t>
            </a:r>
          </a:p>
          <a:p>
            <a:pPr marL="0" indent="0">
              <a:buNone/>
            </a:pPr>
            <a:r>
              <a:rPr lang="en-US" sz="2000" dirty="0"/>
              <a:t>I want  _________</a:t>
            </a:r>
          </a:p>
          <a:p>
            <a:pPr marL="0" indent="0">
              <a:buNone/>
            </a:pPr>
            <a:r>
              <a:rPr lang="en-US" sz="2000" dirty="0"/>
              <a:t>So that _________</a:t>
            </a:r>
          </a:p>
          <a:p>
            <a:pPr marL="0" indent="0">
              <a:buNone/>
            </a:pPr>
            <a:r>
              <a:rPr lang="en-US" sz="2000" dirty="0"/>
              <a:t>Epics &amp; Features follow the same format.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Example – Epic 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want a place to efficiently manage and post my videos</a:t>
            </a:r>
          </a:p>
          <a:p>
            <a:pPr marL="0" indent="0">
              <a:buNone/>
            </a:pPr>
            <a:r>
              <a:rPr lang="en-US" sz="2000" dirty="0"/>
              <a:t>So that my students can view my portfolio of video at their leisure without issues</a:t>
            </a:r>
          </a:p>
        </p:txBody>
      </p:sp>
    </p:spTree>
    <p:extLst>
      <p:ext uri="{BB962C8B-B14F-4D97-AF65-F5344CB8AC3E}">
        <p14:creationId xmlns:p14="http://schemas.microsoft.com/office/powerpoint/2010/main" val="40725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Example – Epic 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want a place to efficiently manage and post my videos</a:t>
            </a:r>
          </a:p>
          <a:p>
            <a:pPr marL="0" indent="0">
              <a:buNone/>
            </a:pPr>
            <a:r>
              <a:rPr lang="en-US" sz="2000" dirty="0"/>
              <a:t>So that my students can view my portfolio of video at their leisure without issues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Example – Story:</a:t>
            </a:r>
          </a:p>
          <a:p>
            <a:pPr marL="0" indent="0">
              <a:buNone/>
            </a:pPr>
            <a:r>
              <a:rPr lang="en-US" sz="2000" dirty="0"/>
              <a:t>As a college instructor</a:t>
            </a:r>
          </a:p>
          <a:p>
            <a:pPr marL="0" indent="0">
              <a:buNone/>
            </a:pPr>
            <a:r>
              <a:rPr lang="en-US" sz="2000" dirty="0"/>
              <a:t>I was to post an internet accessible video</a:t>
            </a:r>
          </a:p>
          <a:p>
            <a:pPr marL="0" indent="0">
              <a:buNone/>
            </a:pPr>
            <a:r>
              <a:rPr lang="en-US" sz="2000" dirty="0"/>
              <a:t>So that my students can view it</a:t>
            </a:r>
          </a:p>
        </p:txBody>
      </p:sp>
    </p:spTree>
    <p:extLst>
      <p:ext uri="{BB962C8B-B14F-4D97-AF65-F5344CB8AC3E}">
        <p14:creationId xmlns:p14="http://schemas.microsoft.com/office/powerpoint/2010/main" val="222337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Mosaic v1 complete before class on Tuesday</a:t>
            </a:r>
          </a:p>
        </p:txBody>
      </p:sp>
    </p:spTree>
    <p:extLst>
      <p:ext uri="{BB962C8B-B14F-4D97-AF65-F5344CB8AC3E}">
        <p14:creationId xmlns:p14="http://schemas.microsoft.com/office/powerpoint/2010/main" val="93190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  for Sprint 4 </a:t>
            </a:r>
          </a:p>
        </p:txBody>
      </p:sp>
    </p:spTree>
    <p:extLst>
      <p:ext uri="{BB962C8B-B14F-4D97-AF65-F5344CB8AC3E}">
        <p14:creationId xmlns:p14="http://schemas.microsoft.com/office/powerpoint/2010/main" val="333176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4 Assignments &amp; Activity List Items are due Sunday</a:t>
            </a:r>
          </a:p>
          <a:p>
            <a:pPr marL="0" indent="0">
              <a:buNone/>
            </a:pPr>
            <a:r>
              <a:rPr lang="en-US" sz="2000" dirty="0"/>
              <a:t>Mosaic v2 complete by the start of class on Thursday</a:t>
            </a:r>
          </a:p>
        </p:txBody>
      </p:sp>
    </p:spTree>
    <p:extLst>
      <p:ext uri="{BB962C8B-B14F-4D97-AF65-F5344CB8AC3E}">
        <p14:creationId xmlns:p14="http://schemas.microsoft.com/office/powerpoint/2010/main" val="200582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419</Words>
  <Application>Microsoft Macintosh PowerPoint</Application>
  <PresentationFormat>Widescreen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Object-Oriented Programming Lecture, Discussion, &amp; Lab Eric Pogue</vt:lpstr>
      <vt:lpstr>Friendly Conversation Topic - Stories</vt:lpstr>
      <vt:lpstr>Final Project Requirements will be in the form of Epics &amp; Stories</vt:lpstr>
      <vt:lpstr>Agile Requirements</vt:lpstr>
      <vt:lpstr>Agile Stories</vt:lpstr>
      <vt:lpstr>Agile Stories</vt:lpstr>
      <vt:lpstr>Prework &amp; Announcements</vt:lpstr>
      <vt:lpstr>Q&amp;A  for Sprint 4 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102</cp:revision>
  <dcterms:created xsi:type="dcterms:W3CDTF">2019-01-14T15:53:15Z</dcterms:created>
  <dcterms:modified xsi:type="dcterms:W3CDTF">2020-03-03T16:39:13Z</dcterms:modified>
</cp:coreProperties>
</file>