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5" r:id="rId2"/>
    <p:sldId id="757" r:id="rId3"/>
    <p:sldId id="579" r:id="rId4"/>
    <p:sldId id="749" r:id="rId5"/>
    <p:sldId id="751" r:id="rId6"/>
    <p:sldId id="580" r:id="rId7"/>
    <p:sldId id="752" r:id="rId8"/>
    <p:sldId id="659" r:id="rId9"/>
    <p:sldId id="666" r:id="rId10"/>
    <p:sldId id="656" r:id="rId11"/>
    <p:sldId id="661" r:id="rId12"/>
    <p:sldId id="756" r:id="rId13"/>
    <p:sldId id="618" r:id="rId14"/>
    <p:sldId id="617" r:id="rId15"/>
    <p:sldId id="6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 autoAdjust="0"/>
    <p:restoredTop sz="88707" autoAdjust="0"/>
  </p:normalViewPr>
  <p:slideViewPr>
    <p:cSldViewPr snapToGrid="0">
      <p:cViewPr varScale="1">
        <p:scale>
          <a:sx n="113" d="100"/>
          <a:sy n="113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Code Must Compile and 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4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8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3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4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Board Thursdays?</a:t>
            </a:r>
          </a:p>
          <a:p>
            <a:r>
              <a:rPr lang="en-US" dirty="0"/>
              <a:t>Programming in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5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February 11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Announcements and 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Upcoming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6</a:t>
            </a:r>
          </a:p>
          <a:p>
            <a:pPr marL="0" indent="0">
              <a:buNone/>
            </a:pPr>
            <a:r>
              <a:rPr lang="en-US" sz="2000" dirty="0"/>
              <a:t>Be ready for Sprint 2 demos (prework includes Class Forum postings)</a:t>
            </a:r>
          </a:p>
          <a:p>
            <a:pPr marL="0" indent="0">
              <a:buNone/>
            </a:pPr>
            <a:r>
              <a:rPr lang="en-US" sz="2000" dirty="0"/>
              <a:t>Be ready to complete DB3 as a team</a:t>
            </a:r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0" indent="0">
              <a:buNone/>
            </a:pPr>
            <a:r>
              <a:rPr lang="en-US" sz="2000" dirty="0"/>
              <a:t>Coding together with Graphical BMI Calc Plus utilizing Coding Standards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F1: Graphical Hello World 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JFrame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JPanel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F2: Add Calc BMI code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F3: Separate Calc BMI into separate files for each class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F4: Add “Calculate” button</a:t>
            </a:r>
          </a:p>
          <a:p>
            <a:pPr marL="457200" lvl="1" indent="0">
              <a:buNone/>
            </a:pPr>
            <a:r>
              <a:rPr lang="en-US" sz="1400" dirty="0"/>
              <a:t>F5: Add output field</a:t>
            </a:r>
          </a:p>
          <a:p>
            <a:pPr marL="457200" lvl="1" indent="0">
              <a:buNone/>
            </a:pPr>
            <a:r>
              <a:rPr lang="en-US" sz="1400" dirty="0"/>
              <a:t>F6: Add input fields for height and weight</a:t>
            </a:r>
          </a:p>
          <a:p>
            <a:pPr marL="457200" lvl="1" indent="0">
              <a:buNone/>
            </a:pPr>
            <a:r>
              <a:rPr lang="en-US" sz="1400" dirty="0"/>
              <a:t>F7: Add English and Metric options </a:t>
            </a:r>
          </a:p>
          <a:p>
            <a:pPr marL="457200" lvl="1" indent="0">
              <a:buNone/>
            </a:pPr>
            <a:r>
              <a:rPr lang="en-US" sz="1400" dirty="0"/>
              <a:t>F8: Test</a:t>
            </a:r>
          </a:p>
          <a:p>
            <a:pPr marL="457200" lvl="1" indent="0">
              <a:buNone/>
            </a:pPr>
            <a:r>
              <a:rPr lang="en-US" sz="1400" dirty="0"/>
              <a:t>F9: Cleanup and verify coding standards</a:t>
            </a:r>
          </a:p>
          <a:p>
            <a:pPr marL="457200" lvl="1" indent="0">
              <a:buNone/>
            </a:pPr>
            <a:r>
              <a:rPr lang="en-US" sz="1400" dirty="0"/>
              <a:t>F10: Zip &amp; submit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54"/>
            <a:ext cx="10515600" cy="10038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5561"/>
            <a:ext cx="10515599" cy="5200423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Our coding standards include: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All code must compile and execute without errors or warnings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Only submit the source code files required to compile and execute the application along with a README.md file and license file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README.md file must include clear and concise build and execute instructions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CamelCase naming conventions with Classes starting with a capital letter and methods and variables starting with lower case letters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Descriptive class, method, and variable naming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Use tabs (no spaces) for indention at the beginning of lines, only line feeds (LF, /n) at the end of the lines, and UTF-8 text compatible text files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Include valuable but conservative comments and a Javadoc compatible author statement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Utilize Git and GitHub to manage code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When submitting a zip file, the zip file should include all files in the root folder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Each Java Class should be in its own Java file</a:t>
            </a:r>
          </a:p>
        </p:txBody>
      </p:sp>
    </p:spTree>
    <p:extLst>
      <p:ext uri="{BB962C8B-B14F-4D97-AF65-F5344CB8AC3E}">
        <p14:creationId xmlns:p14="http://schemas.microsoft.com/office/powerpoint/2010/main" val="373778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&amp; GitHub… Configuration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control is Part of Configuration Management. Professional organizations often feel new software developers do not get enough experience with Configuration Management in  college.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&amp; GitHub can play a central role in: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Allowing a team to collectively share and manage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Managing the master copy of your source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Providing a “safety net” while you are programming… allowing you to be </a:t>
            </a:r>
            <a:r>
              <a:rPr lang="en-US" sz="2000" u="sng" dirty="0"/>
              <a:t>bold</a:t>
            </a:r>
            <a:r>
              <a:rPr lang="en-US" sz="2000" dirty="0"/>
              <a:t> in your programming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Submitting project code for class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Deploying code to test or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6709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and GitHub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is a rich and powerful tool. Today we are going to be focused on utilizing some of the basic Git commands as well as branching commands. These commands include: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clone &amp; git pull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add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commit [-a -m “Update file.”]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branch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checkout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merge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F6BCC-AFE1-4B1A-AA4B-A3F575BC3A08}"/>
              </a:ext>
            </a:extLst>
          </p:cNvPr>
          <p:cNvSpPr txBox="1"/>
          <p:nvPr/>
        </p:nvSpPr>
        <p:spPr>
          <a:xfrm>
            <a:off x="6095997" y="4145638"/>
            <a:ext cx="349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Pattern:</a:t>
            </a:r>
          </a:p>
          <a:p>
            <a:r>
              <a:rPr lang="en-US" dirty="0"/>
              <a:t>git branch f-0x</a:t>
            </a:r>
          </a:p>
          <a:p>
            <a:r>
              <a:rPr lang="en-US" dirty="0"/>
              <a:t>git checkout f-0x</a:t>
            </a:r>
          </a:p>
          <a:p>
            <a:r>
              <a:rPr lang="en-US" dirty="0"/>
              <a:t>git commit -a -m “Implement f-0x”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f-0x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D2E2A-BE02-4911-9DA1-A81B99D5C889}"/>
              </a:ext>
            </a:extLst>
          </p:cNvPr>
          <p:cNvSpPr/>
          <p:nvPr/>
        </p:nvSpPr>
        <p:spPr>
          <a:xfrm>
            <a:off x="6035040" y="4091940"/>
            <a:ext cx="3749040" cy="2160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</a:t>
            </a:r>
            <a:br>
              <a:rPr lang="en-US" sz="4800" dirty="0"/>
            </a:br>
            <a:r>
              <a:rPr lang="en-US" sz="4800" dirty="0"/>
              <a:t>Feedback Models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Recall Start, Stop, Continue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Continue</a:t>
            </a:r>
            <a:r>
              <a:rPr lang="en-US" sz="2000" dirty="0"/>
              <a:t>: What is working?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Start</a:t>
            </a:r>
            <a:r>
              <a:rPr lang="en-US" sz="2000" dirty="0"/>
              <a:t>: What is something that would be nice to do that we are not doing now? Maybe something that you have seen work well in other classes or with other teams.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Stop</a:t>
            </a:r>
            <a:r>
              <a:rPr lang="en-US" sz="2000" dirty="0"/>
              <a:t>: What is not working?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14999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&amp; 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2 Assignments &amp; Activity List Items are due Sunday.</a:t>
            </a:r>
          </a:p>
        </p:txBody>
      </p:sp>
    </p:spTree>
    <p:extLst>
      <p:ext uri="{BB962C8B-B14F-4D97-AF65-F5344CB8AC3E}">
        <p14:creationId xmlns:p14="http://schemas.microsoft.com/office/powerpoint/2010/main" val="135025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01502" y="485652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Start – Asking for help </a:t>
            </a:r>
            <a:br>
              <a:rPr lang="en-US" sz="4800" dirty="0"/>
            </a:br>
            <a:r>
              <a:rPr lang="en-US" sz="4800" dirty="0"/>
              <a:t>and clarification early</a:t>
            </a:r>
          </a:p>
        </p:txBody>
      </p:sp>
    </p:spTree>
    <p:extLst>
      <p:ext uri="{BB962C8B-B14F-4D97-AF65-F5344CB8AC3E}">
        <p14:creationId xmlns:p14="http://schemas.microsoft.com/office/powerpoint/2010/main" val="9575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185324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for Thursday, February 13</a:t>
            </a:r>
            <a:r>
              <a:rPr lang="en-US" sz="3600" baseline="30000" dirty="0"/>
              <a:t>th</a:t>
            </a:r>
            <a:r>
              <a:rPr lang="en-US" sz="3600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81997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330659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787</Words>
  <Application>Microsoft Macintosh PowerPoint</Application>
  <PresentationFormat>Widescreen</PresentationFormat>
  <Paragraphs>106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Friendly Conversation Topic Feedback Models</vt:lpstr>
      <vt:lpstr>Recall Start, Stop, Continue Feedback Model</vt:lpstr>
      <vt:lpstr>Announcements &amp; Prework</vt:lpstr>
      <vt:lpstr>Scrum Process – Sprint Retrospective</vt:lpstr>
      <vt:lpstr>Start – Asking for help  and clarification early</vt:lpstr>
      <vt:lpstr>Feedback?</vt:lpstr>
      <vt:lpstr>Demos for Thursday, February 13th </vt:lpstr>
      <vt:lpstr>Scrum Process &amp; Roles – Sprint Planning</vt:lpstr>
      <vt:lpstr>Assignment</vt:lpstr>
      <vt:lpstr>Lab</vt:lpstr>
      <vt:lpstr>Coding Standards</vt:lpstr>
      <vt:lpstr>Git &amp; GitHub… Configuration Management</vt:lpstr>
      <vt:lpstr>Git and GitHub Commands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83</cp:revision>
  <dcterms:created xsi:type="dcterms:W3CDTF">2019-01-14T15:53:15Z</dcterms:created>
  <dcterms:modified xsi:type="dcterms:W3CDTF">2020-02-10T16:12:10Z</dcterms:modified>
</cp:coreProperties>
</file>