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5" r:id="rId2"/>
    <p:sldId id="272" r:id="rId3"/>
    <p:sldId id="303" r:id="rId4"/>
    <p:sldId id="306" r:id="rId5"/>
    <p:sldId id="280" r:id="rId6"/>
    <p:sldId id="260" r:id="rId7"/>
    <p:sldId id="261" r:id="rId8"/>
    <p:sldId id="262" r:id="rId9"/>
    <p:sldId id="264" r:id="rId10"/>
    <p:sldId id="311" r:id="rId11"/>
    <p:sldId id="503" r:id="rId12"/>
    <p:sldId id="313" r:id="rId13"/>
    <p:sldId id="307" r:id="rId14"/>
    <p:sldId id="315" r:id="rId15"/>
    <p:sldId id="318" r:id="rId16"/>
    <p:sldId id="271" r:id="rId17"/>
    <p:sldId id="50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7" autoAdjust="0"/>
    <p:restoredTop sz="60612" autoAdjust="0"/>
  </p:normalViewPr>
  <p:slideViewPr>
    <p:cSldViewPr snapToGrid="0">
      <p:cViewPr varScale="1">
        <p:scale>
          <a:sx n="75" d="100"/>
          <a:sy n="75" d="100"/>
        </p:scale>
        <p:origin x="24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08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Hand out name tags and introduction forms before Syllabus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04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Optimism, good natured humor, and effectively working together is immensely important to delivering good software… and likely equally important to delivering just about any quality product</a:t>
            </a:r>
          </a:p>
          <a:p>
            <a:endParaRPr lang="en-US" sz="1000" dirty="0"/>
          </a:p>
          <a:p>
            <a:r>
              <a:rPr lang="en-US" sz="1000" dirty="0"/>
              <a:t>Even if you don’t intend to be a professional software developer, many of the things that we learn will be valuable in related areas. </a:t>
            </a:r>
          </a:p>
          <a:p>
            <a:endParaRPr lang="en-US" sz="1000" dirty="0"/>
          </a:p>
          <a:p>
            <a:r>
              <a:rPr lang="en-US" sz="1000" dirty="0" err="1"/>
              <a:t>Soooo</a:t>
            </a:r>
            <a:r>
              <a:rPr lang="en-US" sz="1000" dirty="0"/>
              <a:t>… We have 16 weeks to learn something valuable and interesting. Let’s enjoy our time together and make the most out of it. 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80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This was kind of “hippy-</a:t>
            </a:r>
            <a:r>
              <a:rPr lang="en-US" sz="1200" dirty="0" err="1"/>
              <a:t>ish</a:t>
            </a:r>
            <a:r>
              <a:rPr lang="en-US" sz="1200" dirty="0"/>
              <a:t>” and egalitarian in its day… quite controversial in its day</a:t>
            </a:r>
          </a:p>
          <a:p>
            <a:r>
              <a:rPr lang="en-US" sz="1200" dirty="0"/>
              <a:t>“Everyone is a team member and is responsible for the work getting done”… we don’t need no titles or positions… self-organizing… we will make our own commitments… transparency (let’s share the information)… flexible/organic teams, organic architecture (minimal documentation/standards)… no contracts (let’s talk it over)</a:t>
            </a:r>
          </a:p>
          <a:p>
            <a:endParaRPr lang="en-US" sz="1200" dirty="0"/>
          </a:p>
          <a:p>
            <a:r>
              <a:rPr lang="en-US" sz="1200" dirty="0"/>
              <a:t>The flip side: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actively and voluntarily play important roles on our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rules (rituals) that we do have… we WILL follow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create, demo, and release working software/products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utilize practical processes, tools, documentation, and planning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When we make commitments, we will live up to those commitments… as a team (“No winners on a losing team, and no losers on a winning team”)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be responsive and continuously improve (Retrospectives)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be transparent with how WE work and share our information</a:t>
            </a: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8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9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58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Hand out name tags and introduction forms before Syllabus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18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Hand out name tags and introduction forms before Syllabus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84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02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36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35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9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Agenda for Monday, August 26</a:t>
            </a:r>
            <a:r>
              <a:rPr lang="en-US" sz="2200" baseline="30000" dirty="0"/>
              <a:t>th</a:t>
            </a:r>
            <a:r>
              <a:rPr lang="en-US" sz="2200" dirty="0"/>
              <a:t> from 2 to 2:50pm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Welcome!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Friendly Conversation Topic… let’s make sure that everyone can hear and speak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Introductions*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Review Course Syllabus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Review Week 1 / Sprint 1 Activities &amp;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Lab… starting no later than 2:35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Wrap-up and Final Questions/Comments?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Weeks 1&amp;2 / Sprint 1</a:t>
            </a:r>
            <a:br>
              <a:rPr lang="en-US" sz="4800" dirty="0"/>
            </a:br>
            <a:r>
              <a:rPr lang="en-US" sz="4800" dirty="0"/>
              <a:t>Activities List &amp; Assignments</a:t>
            </a:r>
          </a:p>
        </p:txBody>
      </p:sp>
    </p:spTree>
    <p:extLst>
      <p:ext uri="{BB962C8B-B14F-4D97-AF65-F5344CB8AC3E}">
        <p14:creationId xmlns:p14="http://schemas.microsoft.com/office/powerpoint/2010/main" val="2589612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Agenda for Tuesday, January 15 from 2 to 3:15pm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Welcome!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Friendly Conversation Topic… let’s make sure that everyone can hear and speak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Introductions*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Review Course Syllabus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Review Weeks 1&amp;2 (Sprint 1) Activities &amp;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Lab… starting no later than 2:35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Wrap-up and Final Questions/Comments?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2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5"/>
            <a:ext cx="9144000" cy="1839044"/>
          </a:xfrm>
        </p:spPr>
        <p:txBody>
          <a:bodyPr>
            <a:normAutofit/>
          </a:bodyPr>
          <a:lstStyle/>
          <a:p>
            <a:r>
              <a:rPr lang="en-US" sz="48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868E-346E-4359-BF4F-AAEC6F6AA8BC}"/>
              </a:ext>
            </a:extLst>
          </p:cNvPr>
          <p:cNvSpPr txBox="1">
            <a:spLocks/>
          </p:cNvSpPr>
          <p:nvPr/>
        </p:nvSpPr>
        <p:spPr>
          <a:xfrm>
            <a:off x="838199" y="3190008"/>
            <a:ext cx="10515601" cy="3368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u="sng" dirty="0"/>
              <a:t>Lab Activates: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Complete your Introductions and Name Cards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Introduce yourself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Get the computer that you will be using for this class out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Safari Books registration</a:t>
            </a:r>
          </a:p>
        </p:txBody>
      </p:sp>
    </p:spTree>
    <p:extLst>
      <p:ext uri="{BB962C8B-B14F-4D97-AF65-F5344CB8AC3E}">
        <p14:creationId xmlns:p14="http://schemas.microsoft.com/office/powerpoint/2010/main" val="3340901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Introductions – Name Cards plus Interesting Fact</a:t>
            </a:r>
            <a:endParaRPr lang="en-US" sz="3600" b="1" i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1864929" y="1448636"/>
            <a:ext cx="8462142" cy="4736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fill out a name card…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Preferred Name followed by Last Name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score of 0 to 5 in the upper right hand corner to describe your programming experience with: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being “I’ve never seen a line of code”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being “This is my first college level programming class”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being “I’ve had a couple of programming classes”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being “I’m ready to graduate and get and entry level programming job”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place a “A” by the number if you are part of the aeronautical program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Leave a little space at the bottom so that you can add your Scrum team name next class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ready to introduce yourself and to share an interesting fact about yourself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Anything else you would like to add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138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951" y="3025490"/>
            <a:ext cx="10013049" cy="807019"/>
          </a:xfrm>
        </p:spPr>
        <p:txBody>
          <a:bodyPr anchor="ctr">
            <a:noAutofit/>
          </a:bodyPr>
          <a:lstStyle/>
          <a:p>
            <a:r>
              <a:rPr lang="en-US" sz="4800" dirty="0"/>
              <a:t>Wrap-up and </a:t>
            </a:r>
            <a:br>
              <a:rPr lang="en-US" sz="4800" dirty="0"/>
            </a:br>
            <a:r>
              <a:rPr lang="en-US" sz="4800" dirty="0"/>
              <a:t>Final Questions/Comments</a:t>
            </a:r>
          </a:p>
        </p:txBody>
      </p:sp>
    </p:spTree>
    <p:extLst>
      <p:ext uri="{BB962C8B-B14F-4D97-AF65-F5344CB8AC3E}">
        <p14:creationId xmlns:p14="http://schemas.microsoft.com/office/powerpoint/2010/main" val="1650477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Complete Activity List items 1 through 8 before our next class and be prepared to discuss them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Be ready to form Scrum teams that each have a mix of skill 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Take your name tags with you and bring them back to class through the end of Sprint 2</a:t>
            </a: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92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Today’s “Friendly Conversation” topic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30752"/>
            <a:ext cx="10515601" cy="4646211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3600" dirty="0"/>
              <a:t>Agile Manifesto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“We are uncovering better ways of developing software by doing it and helping others do it. Through this work we have come to value: </a:t>
            </a:r>
          </a:p>
          <a:p>
            <a:pPr lvl="1"/>
            <a:r>
              <a:rPr lang="en-US" sz="2000" dirty="0"/>
              <a:t>Individuals and interactions over processes and tools </a:t>
            </a:r>
          </a:p>
          <a:p>
            <a:pPr lvl="1"/>
            <a:r>
              <a:rPr lang="en-US" sz="2000" dirty="0"/>
              <a:t>Working software over comprehensive documentation </a:t>
            </a:r>
          </a:p>
          <a:p>
            <a:pPr lvl="1"/>
            <a:r>
              <a:rPr lang="en-US" sz="2000" dirty="0"/>
              <a:t>Customer collaboration over contract negotiation </a:t>
            </a:r>
          </a:p>
          <a:p>
            <a:pPr lvl="1"/>
            <a:r>
              <a:rPr lang="en-US" sz="2000" dirty="0"/>
              <a:t>Responding to change over following a plan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That is, while there is value in the items on the right, we value the items on the left more.”</a:t>
            </a:r>
          </a:p>
        </p:txBody>
      </p:sp>
    </p:spTree>
    <p:extLst>
      <p:ext uri="{BB962C8B-B14F-4D97-AF65-F5344CB8AC3E}">
        <p14:creationId xmlns:p14="http://schemas.microsoft.com/office/powerpoint/2010/main" val="271294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Welcome!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898"/>
            <a:ext cx="10718950" cy="5030679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This is: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Object-Oriented Programming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MWF 2-3:50pm CST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AS 104A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And I am: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Eric Pogue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Review Welcome Announcement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941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0075" y="833369"/>
            <a:ext cx="5476002" cy="1463781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dirty="0"/>
              <a:t>Today’s “Friendly Conversation” topic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DA2849-5AD7-4C4F-A3AD-36172F8468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3" r="-3" b="5267"/>
          <a:stretch/>
        </p:blipFill>
        <p:spPr>
          <a:xfrm>
            <a:off x="20" y="10"/>
            <a:ext cx="610563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2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Introductions – Discussion Board (DB) 1</a:t>
            </a:r>
            <a:endParaRPr lang="en-US" sz="3600" b="1" i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1864929" y="1448636"/>
            <a:ext cx="8462142" cy="4429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use this discussion forum to introduce yourself and to learn about your classmates.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post a message which includes the following information: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Full Name / Preferred Name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little about your Family, Home, and College background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Likely programming environment that you will be utilizing... do you have access to a Windows 10 environment?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Hobby or Special Interest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two or three things you would like to get out of this class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couple of times during the week would be most convenient for you to participate in a Live Lecture &amp; Discussion session and/or to meet (virtually) with a small group of classmates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Fun Fact about yourself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post your initial submission by the end of the day Sunday (11:59pm) and respond to one or more of your classmates' posts by the end of the day the following Sunday.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10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Introductions – Name Card plus Interesting Fact</a:t>
            </a:r>
            <a:endParaRPr lang="en-US" sz="3600" b="1" i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1864929" y="1448636"/>
            <a:ext cx="8462142" cy="4736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fill out a name card...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Preferred Name followed by Last Name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score of 0 to 5 in the upper right hand corner to describe your programming experience with: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being “I’ve never seen a line of code”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being “This is my first college level programming class”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being “I’ve had a couple of programming classes”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being “I’m ready to graduate and get and entry level programming job”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place a “A” by the number if you are part of the aeronautical program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Leave a little space at the bottom so that you can add your Scrum team name Thursday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ready to introduce yourself and to share an interesting fact about yourself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Anything else you would like to add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29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Introductions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556"/>
            <a:ext cx="10882745" cy="5030679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Full and Preferred Name: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Eric Pogue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Eric, Mr. Pogue, or Professor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Family, Home, College background: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Married with five children, recently relocated from Davenport, IA to Chicago area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Undergraduate in CS and Masters in Business… teaching online/evening for many years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Programming experience: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Decades in the industry as a developer, architect, project manager, division manager, 		and vice president of various software development organizations.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	Part of many teams that have delivered products to ten’s of millions of customers globally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Parsons Technology, Intuit, The Learning Company,  Jasc Software, and John Deere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… and most recently working on a startup product “Stadia” with my oldest son</a:t>
            </a:r>
          </a:p>
        </p:txBody>
      </p:sp>
    </p:spTree>
    <p:extLst>
      <p:ext uri="{BB962C8B-B14F-4D97-AF65-F5344CB8AC3E}">
        <p14:creationId xmlns:p14="http://schemas.microsoft.com/office/powerpoint/2010/main" val="271583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EBAE23-C749-48AE-9358-5B0FEFDF8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10" y="2008834"/>
            <a:ext cx="3105150" cy="2457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5508D6-FCB5-4859-B006-0CB0B87BC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638" y="341383"/>
            <a:ext cx="3349113" cy="17814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9357A3-D2F0-4205-8A4F-BA6608F31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955" y="1119423"/>
            <a:ext cx="5743777" cy="1781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A210C4-5416-48CE-889F-80437356F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5166" y="341383"/>
            <a:ext cx="2799886" cy="3889119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AB4372-FE60-4185-9F09-BDCA72D625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1369" y="3119327"/>
            <a:ext cx="2799886" cy="3076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C4508E-D280-47C4-B77C-9157F298117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14"/>
          <a:stretch/>
        </p:blipFill>
        <p:spPr>
          <a:xfrm>
            <a:off x="5957803" y="3237559"/>
            <a:ext cx="2687363" cy="32790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95B872-D1D6-433D-A328-CBFBDD752B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6106" y="4109208"/>
            <a:ext cx="4152096" cy="263123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63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Welcome &amp; Introductions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1898"/>
            <a:ext cx="10882745" cy="5030679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Likely programming environment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Personal Laptop, Windows 10, Chrome browser, and Visual Studio Code text editor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Hobbies: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Wilderness Canoeing &amp; Camping (</a:t>
            </a:r>
            <a:r>
              <a:rPr lang="en-US" sz="2000" b="1" dirty="0" err="1"/>
              <a:t>Quetico</a:t>
            </a:r>
            <a:r>
              <a:rPr lang="en-US" sz="2000" b="1" dirty="0"/>
              <a:t>) and Triathlons</a:t>
            </a:r>
          </a:p>
          <a:p>
            <a:pPr marL="0" indent="0"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2000" dirty="0"/>
              <a:t>Top two or three things that you would like to get out of this class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help each of you be successful in this class 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explore software development processes and techniques together and motivate you to look deeper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and for us to find a little enjoyment and fun along the way* 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… oh yes, and it would be wonderful if I could help you build something that made you proud during the semester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Fun Fact: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At one point I had the very dubious “honor” or being the most traveled John Deere 	employee to India with 40+ trips over a 5-6 year period while setting up the 400+ person 		John Deere Technology Center – India application development organization.</a:t>
            </a:r>
          </a:p>
        </p:txBody>
      </p:sp>
    </p:spTree>
    <p:extLst>
      <p:ext uri="{BB962C8B-B14F-4D97-AF65-F5344CB8AC3E}">
        <p14:creationId xmlns:p14="http://schemas.microsoft.com/office/powerpoint/2010/main" val="824753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Syllabus Overview</a:t>
            </a:r>
          </a:p>
        </p:txBody>
      </p:sp>
    </p:spTree>
    <p:extLst>
      <p:ext uri="{BB962C8B-B14F-4D97-AF65-F5344CB8AC3E}">
        <p14:creationId xmlns:p14="http://schemas.microsoft.com/office/powerpoint/2010/main" val="166188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989</Words>
  <Application>Microsoft Macintosh PowerPoint</Application>
  <PresentationFormat>Widescreen</PresentationFormat>
  <Paragraphs>156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Wingdings</vt:lpstr>
      <vt:lpstr>Office Theme</vt:lpstr>
      <vt:lpstr>Object-Oriented Programming Discussion, Lecture, &amp; Lab Eric Pogue</vt:lpstr>
      <vt:lpstr>Welcome!</vt:lpstr>
      <vt:lpstr>Today’s “Friendly Conversation” topic</vt:lpstr>
      <vt:lpstr>Introductions – Discussion Board (DB) 1</vt:lpstr>
      <vt:lpstr>Introductions – Name Card plus Interesting Fact</vt:lpstr>
      <vt:lpstr>Introductions</vt:lpstr>
      <vt:lpstr>PowerPoint Presentation</vt:lpstr>
      <vt:lpstr>Welcome &amp; Introductions</vt:lpstr>
      <vt:lpstr>Syllabus Overview</vt:lpstr>
      <vt:lpstr>Weeks 1&amp;2 / Sprint 1 Activities List &amp; Assignments</vt:lpstr>
      <vt:lpstr>Object-Oriented Programming Discussion, Lecture, &amp; Lab Eric Pogue</vt:lpstr>
      <vt:lpstr>Lab</vt:lpstr>
      <vt:lpstr>Introductions – Name Cards plus Interesting Fact</vt:lpstr>
      <vt:lpstr>Wrap-up and  Final Questions/Comments</vt:lpstr>
      <vt:lpstr>Assignment for Next Class</vt:lpstr>
      <vt:lpstr>End of Session</vt:lpstr>
      <vt:lpstr>Today’s “Friendly Conversation” topic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Pogue, Eric</cp:lastModifiedBy>
  <cp:revision>9</cp:revision>
  <dcterms:created xsi:type="dcterms:W3CDTF">2019-01-14T15:53:15Z</dcterms:created>
  <dcterms:modified xsi:type="dcterms:W3CDTF">2019-08-20T21:40:37Z</dcterms:modified>
</cp:coreProperties>
</file>