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5" r:id="rId2"/>
    <p:sldId id="671" r:id="rId3"/>
    <p:sldId id="676" r:id="rId4"/>
    <p:sldId id="649" r:id="rId5"/>
    <p:sldId id="663" r:id="rId6"/>
    <p:sldId id="635" r:id="rId7"/>
    <p:sldId id="657" r:id="rId8"/>
    <p:sldId id="558" r:id="rId9"/>
    <p:sldId id="677" r:id="rId10"/>
    <p:sldId id="633" r:id="rId11"/>
    <p:sldId id="6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671"/>
            <p14:sldId id="676"/>
            <p14:sldId id="649"/>
            <p14:sldId id="663"/>
            <p14:sldId id="635"/>
            <p14:sldId id="657"/>
            <p14:sldId id="558"/>
            <p14:sldId id="677"/>
            <p14:sldId id="633"/>
            <p14:sldId id="6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6" autoAdjust="0"/>
    <p:restoredTop sz="86383" autoAdjust="0"/>
  </p:normalViewPr>
  <p:slideViewPr>
    <p:cSldViewPr snapToGrid="0">
      <p:cViewPr varScale="1">
        <p:scale>
          <a:sx n="250" d="100"/>
          <a:sy n="250" d="100"/>
        </p:scale>
        <p:origin x="244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6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Announcement </a:t>
            </a:r>
          </a:p>
          <a:p>
            <a:r>
              <a:rPr lang="en-US" dirty="0"/>
              <a:t>Activities List</a:t>
            </a:r>
          </a:p>
          <a:p>
            <a:r>
              <a:rPr lang="en-US" dirty="0"/>
              <a:t>Lab</a:t>
            </a:r>
          </a:p>
          <a:p>
            <a:r>
              <a:rPr lang="en-US" dirty="0"/>
              <a:t>Discussion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1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1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74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Monday, December 2</a:t>
            </a:r>
            <a:r>
              <a:rPr lang="en-US" sz="2000" baseline="30000" dirty="0"/>
              <a:t>nd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Friendly Conversation Topic – Electric Cars &amp; Tesla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Retrospective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Sprint Planning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/>
              <a:t>Lab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Identify your sprint 8 Scrum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v2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Report out at 2:48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en-US" sz="3600" dirty="0"/>
              <a:t>Friendly Conversation Topic – </a:t>
            </a:r>
            <a:br>
              <a:rPr lang="en-US" sz="3600" dirty="0"/>
            </a:br>
            <a:r>
              <a:rPr lang="en-US" sz="3600" dirty="0"/>
              <a:t>Electric Cars &amp; Tesla</a:t>
            </a:r>
          </a:p>
        </p:txBody>
      </p:sp>
    </p:spTree>
    <p:extLst>
      <p:ext uri="{BB962C8B-B14F-4D97-AF65-F5344CB8AC3E}">
        <p14:creationId xmlns:p14="http://schemas.microsoft.com/office/powerpoint/2010/main" val="66787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assignments due Sunday, December 1</a:t>
            </a:r>
            <a:r>
              <a:rPr lang="en-US" sz="2000" baseline="30000" dirty="0"/>
              <a:t>st</a:t>
            </a:r>
            <a:r>
              <a:rPr lang="en-US" sz="2000" dirty="0"/>
              <a:t> by 11:59pm CT… grace period until noon Monday</a:t>
            </a:r>
          </a:p>
        </p:txBody>
      </p:sp>
    </p:spTree>
    <p:extLst>
      <p:ext uri="{BB962C8B-B14F-4D97-AF65-F5344CB8AC3E}">
        <p14:creationId xmlns:p14="http://schemas.microsoft.com/office/powerpoint/2010/main" val="324133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4" tooltip="User:Dr ian mitchell (page does not exist)"/>
              </a:rPr>
              <a:t>Dr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ian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867870" y="4303459"/>
            <a:ext cx="1551153" cy="1213477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6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300"/>
              </a:spcBef>
            </a:pPr>
            <a:r>
              <a:rPr lang="en-US" sz="3600" dirty="0"/>
              <a:t>Your Feedback from Sprint 7?</a:t>
            </a:r>
          </a:p>
        </p:txBody>
      </p:sp>
    </p:spTree>
    <p:extLst>
      <p:ext uri="{BB962C8B-B14F-4D97-AF65-F5344CB8AC3E}">
        <p14:creationId xmlns:p14="http://schemas.microsoft.com/office/powerpoint/2010/main" val="248540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Schedule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4B5E9E6-C04C-5D42-B429-3968FB740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915098"/>
              </p:ext>
            </p:extLst>
          </p:nvPr>
        </p:nvGraphicFramePr>
        <p:xfrm>
          <a:off x="920750" y="1819275"/>
          <a:ext cx="98044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Worksheet" r:id="rId4" imgW="9804400" imgH="3213100" progId="Excel.Sheet.12">
                  <p:embed/>
                </p:oleObj>
              </mc:Choice>
              <mc:Fallback>
                <p:oleObj name="Worksheet" r:id="rId4" imgW="9804400" imgH="321310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4B5E9E6-C04C-5D42-B429-3968FB740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0" y="1819275"/>
                        <a:ext cx="9804400" cy="321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09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 Presentation Schedule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15A4AD6-5FC1-4AFA-8797-6498CEBAE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729020"/>
              </p:ext>
            </p:extLst>
          </p:nvPr>
        </p:nvGraphicFramePr>
        <p:xfrm>
          <a:off x="1218568" y="1690688"/>
          <a:ext cx="9754864" cy="420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Worksheet" r:id="rId3" imgW="6981682" imgH="3009743" progId="Excel.Sheet.12">
                  <p:embed/>
                </p:oleObj>
              </mc:Choice>
              <mc:Fallback>
                <p:oleObj name="Worksheet" r:id="rId3" imgW="6981682" imgH="30097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8568" y="1690688"/>
                        <a:ext cx="9754864" cy="4205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67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7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Final Project, Final Project, and more Final Project</a:t>
            </a:r>
          </a:p>
          <a:p>
            <a:pPr marL="0" indent="0">
              <a:buNone/>
            </a:pPr>
            <a:r>
              <a:rPr lang="en-US" sz="2000" dirty="0"/>
              <a:t>Oh yes, and complete Quiz 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Everything</a:t>
            </a:r>
            <a:r>
              <a:rPr lang="en-US" sz="2000" b="1" dirty="0"/>
              <a:t> is due by noon on Thursday, December 12</a:t>
            </a:r>
            <a:r>
              <a:rPr lang="en-US" sz="2000" b="1" baseline="30000" dirty="0"/>
              <a:t>th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8490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269</Words>
  <Application>Microsoft Macintosh PowerPoint</Application>
  <PresentationFormat>Widescreen</PresentationFormat>
  <Paragraphs>47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Worksheet</vt:lpstr>
      <vt:lpstr>Object-Oriented Programming Discussion, Lecture, &amp; Lab Eric Pogue</vt:lpstr>
      <vt:lpstr>Friendly Conversation Topic –  Electric Cars &amp; Tesla</vt:lpstr>
      <vt:lpstr>Assignment</vt:lpstr>
      <vt:lpstr>Scrum Process &amp; Roles – Sprint Retrospective</vt:lpstr>
      <vt:lpstr>Your Feedback from Sprint 7?</vt:lpstr>
      <vt:lpstr>Remaining Schedule </vt:lpstr>
      <vt:lpstr>Final Projects Presentation Schedule</vt:lpstr>
      <vt:lpstr>Scrum Process &amp; Roles – Sprint Planning</vt:lpstr>
      <vt:lpstr>Assignment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109</cp:revision>
  <dcterms:created xsi:type="dcterms:W3CDTF">2019-10-04T13:39:56Z</dcterms:created>
  <dcterms:modified xsi:type="dcterms:W3CDTF">2019-12-02T15:19:16Z</dcterms:modified>
</cp:coreProperties>
</file>