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05" r:id="rId2"/>
    <p:sldId id="586" r:id="rId3"/>
    <p:sldId id="584" r:id="rId4"/>
    <p:sldId id="585" r:id="rId5"/>
    <p:sldId id="581" r:id="rId6"/>
    <p:sldId id="587" r:id="rId7"/>
    <p:sldId id="580" r:id="rId8"/>
    <p:sldId id="533" r:id="rId9"/>
    <p:sldId id="534" r:id="rId10"/>
    <p:sldId id="531" r:id="rId11"/>
    <p:sldId id="318" r:id="rId12"/>
    <p:sldId id="565" r:id="rId13"/>
    <p:sldId id="271" r:id="rId14"/>
    <p:sldId id="503" r:id="rId15"/>
    <p:sldId id="504" r:id="rId16"/>
    <p:sldId id="507" r:id="rId17"/>
    <p:sldId id="491" r:id="rId18"/>
    <p:sldId id="528" r:id="rId19"/>
    <p:sldId id="52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79" autoAdjust="0"/>
    <p:restoredTop sz="60612" autoAdjust="0"/>
  </p:normalViewPr>
  <p:slideViewPr>
    <p:cSldViewPr snapToGrid="0">
      <p:cViewPr varScale="1">
        <p:scale>
          <a:sx n="126" d="100"/>
          <a:sy n="126" d="100"/>
        </p:scale>
        <p:origin x="216" y="12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9/12/19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26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52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31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12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6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25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74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405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6569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2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28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cumentation_generator" TargetMode="External"/><Relationship Id="rId2" Type="http://schemas.openxmlformats.org/officeDocument/2006/relationships/hyperlink" Target="https://en.wikipedia.org/wiki/Javado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Javadoc#cite_note-6" TargetMode="External"/><Relationship Id="rId4" Type="http://schemas.openxmlformats.org/officeDocument/2006/relationships/hyperlink" Target="https://en.wikipedia.org/wiki/Javadoc#cite_note-5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_diagra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_diagram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 </a:t>
            </a:r>
            <a:r>
              <a:rPr lang="en-US" sz="2000"/>
              <a:t>for Wednesday, </a:t>
            </a:r>
            <a:r>
              <a:rPr lang="en-US" sz="2000" dirty="0"/>
              <a:t>September 11</a:t>
            </a:r>
            <a:r>
              <a:rPr lang="en-US" sz="2000" baseline="30000" dirty="0"/>
              <a:t>h</a:t>
            </a:r>
            <a:r>
              <a:rPr lang="en-US" sz="2000" dirty="0"/>
              <a:t> from 2 to 2:50pm CST: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Assignment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 – OOP Web Development with TypeScript &amp; Web Assembly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Q&amp;A: Sprint 2 Activity List and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Discussion: UML &amp; Class Diagrams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0004-AEC1-4D2F-8A7E-370FDC8B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9" y="640080"/>
            <a:ext cx="6274590" cy="401834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UML – </a:t>
            </a:r>
            <a:br>
              <a:rPr lang="en-US" sz="6000" dirty="0"/>
            </a:br>
            <a:r>
              <a:rPr lang="en-US" sz="6000" dirty="0"/>
              <a:t>BMI Calculator Plus</a:t>
            </a:r>
          </a:p>
        </p:txBody>
      </p:sp>
      <p:pic>
        <p:nvPicPr>
          <p:cNvPr id="5" name="Picture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209B76B0-D4A0-4841-8811-CF57C2FCF5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1"/>
          <a:stretch/>
        </p:blipFill>
        <p:spPr>
          <a:xfrm>
            <a:off x="1" y="10"/>
            <a:ext cx="465429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63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Activities List items 1 through 6 and be prepared to discuss them at the start of our next class.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92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9"/>
            <a:ext cx="10718950" cy="3104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Programming Together with BMI Calc Plus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Assignment 2 and/or Shapes Step 1 Tutorial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report out by Scrum Master at 2:46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ADDFD-9BE3-0244-AE69-52D2BB47696A}"/>
              </a:ext>
            </a:extLst>
          </p:cNvPr>
          <p:cNvSpPr/>
          <p:nvPr/>
        </p:nvSpPr>
        <p:spPr>
          <a:xfrm>
            <a:off x="838200" y="4649423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Team Report Out Guidelines</a:t>
            </a:r>
          </a:p>
          <a:p>
            <a:r>
              <a:rPr lang="en-US" dirty="0"/>
              <a:t>Scrum Master will stand up, give your name, your team name,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is getting in your way or keeping you from completing the assignments?</a:t>
            </a:r>
          </a:p>
        </p:txBody>
      </p:sp>
    </p:spTree>
    <p:extLst>
      <p:ext uri="{BB962C8B-B14F-4D97-AF65-F5344CB8AC3E}">
        <p14:creationId xmlns:p14="http://schemas.microsoft.com/office/powerpoint/2010/main" val="3931569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400" dirty="0"/>
              <a:t>Your demo can include any or all of the following:</a:t>
            </a:r>
          </a:p>
          <a:p>
            <a:r>
              <a:rPr lang="en-US" sz="2400" dirty="0"/>
              <a:t>A 2 to 5 minute activity</a:t>
            </a:r>
          </a:p>
          <a:p>
            <a:r>
              <a:rPr lang="en-US" sz="2400" dirty="0"/>
              <a:t>Where you show your application running</a:t>
            </a:r>
          </a:p>
          <a:p>
            <a:r>
              <a:rPr lang="en-US" sz="2400" dirty="0"/>
              <a:t>Comment on your implementation</a:t>
            </a:r>
          </a:p>
          <a:p>
            <a:r>
              <a:rPr lang="en-US" sz="2400" dirty="0"/>
              <a:t>Show the source code</a:t>
            </a:r>
          </a:p>
          <a:p>
            <a:r>
              <a:rPr lang="en-US" sz="2400" dirty="0"/>
              <a:t>Explain how you organized the code</a:t>
            </a:r>
          </a:p>
          <a:p>
            <a:r>
              <a:rPr lang="en-US" sz="2400" dirty="0"/>
              <a:t>Talk about any challenges</a:t>
            </a:r>
          </a:p>
          <a:p>
            <a:r>
              <a:rPr lang="en-US" sz="2400" dirty="0"/>
              <a:t>You should not prepare slides or a presentation</a:t>
            </a:r>
          </a:p>
        </p:txBody>
      </p:sp>
    </p:spTree>
    <p:extLst>
      <p:ext uri="{BB962C8B-B14F-4D97-AF65-F5344CB8AC3E}">
        <p14:creationId xmlns:p14="http://schemas.microsoft.com/office/powerpoint/2010/main" val="34426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400" dirty="0"/>
              <a:t>Your responsibilities during the demo is:</a:t>
            </a:r>
          </a:p>
          <a:p>
            <a:r>
              <a:rPr lang="en-US" sz="2400" dirty="0"/>
              <a:t>Actively listen and watch what is being demoed</a:t>
            </a:r>
          </a:p>
          <a:p>
            <a:r>
              <a:rPr lang="en-US" sz="2400" dirty="0"/>
              <a:t>Come up with an meaning yet easy to answer question</a:t>
            </a:r>
          </a:p>
          <a:p>
            <a:r>
              <a:rPr lang="en-US" sz="2400" dirty="0"/>
              <a:t>During or after the demo ask your question if the presenter does not get “sufficient” questions from other listeners</a:t>
            </a:r>
          </a:p>
          <a:p>
            <a:r>
              <a:rPr lang="en-US" sz="2400" dirty="0"/>
              <a:t>Do not ask hard question or attempt to review the presenters code</a:t>
            </a:r>
          </a:p>
          <a:p>
            <a:r>
              <a:rPr lang="en-US" sz="2400" dirty="0"/>
              <a:t>Clap for the presenter at the end of the demo and thank them for presenting</a:t>
            </a:r>
          </a:p>
          <a:p>
            <a:r>
              <a:rPr lang="en-US" sz="2400" dirty="0"/>
              <a:t>If you have a hard question or want to make a recommendation, do it later and in private</a:t>
            </a:r>
          </a:p>
        </p:txBody>
      </p:sp>
    </p:spTree>
    <p:extLst>
      <p:ext uri="{BB962C8B-B14F-4D97-AF65-F5344CB8AC3E}">
        <p14:creationId xmlns:p14="http://schemas.microsoft.com/office/powerpoint/2010/main" val="2856866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Javadoc </a:t>
            </a:r>
            <a:r>
              <a:rPr lang="en-US" dirty="0">
                <a:hlinkClick r:id="rId2"/>
              </a:rPr>
              <a:t>[link]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History:</a:t>
            </a:r>
          </a:p>
          <a:p>
            <a:pPr marL="0" indent="0">
              <a:buNone/>
            </a:pPr>
            <a:r>
              <a:rPr lang="en-US" dirty="0"/>
              <a:t>Javadoc was an early Java language </a:t>
            </a:r>
            <a:r>
              <a:rPr lang="en-US" dirty="0">
                <a:hlinkClick r:id="rId3" tooltip="Documentation generator"/>
              </a:rPr>
              <a:t>documentation generator</a:t>
            </a:r>
            <a:r>
              <a:rPr lang="en-US" dirty="0"/>
              <a:t>.</a:t>
            </a:r>
            <a:r>
              <a:rPr lang="en-US" baseline="30000" dirty="0">
                <a:hlinkClick r:id="rId4"/>
              </a:rPr>
              <a:t>[5]</a:t>
            </a:r>
            <a:r>
              <a:rPr lang="en-US" dirty="0"/>
              <a:t> Prior to the use of documentation generators it was customary to use technical writers who would typically write only standalone documentation for the software,</a:t>
            </a:r>
            <a:r>
              <a:rPr lang="en-US" baseline="30000" dirty="0">
                <a:hlinkClick r:id="rId5"/>
              </a:rPr>
              <a:t>[6]</a:t>
            </a:r>
            <a:r>
              <a:rPr lang="en-US" dirty="0"/>
              <a:t> but it was much harder to keep this documentation in sync with the software itself.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4899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Start, Stop, Continue Retrospective Feedback Model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1" cy="448627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u="sng" dirty="0"/>
              <a:t>Continue</a:t>
            </a:r>
            <a:r>
              <a:rPr lang="en-US" dirty="0"/>
              <a:t>: What is working in the class? Something that we should make sure that we continue to do.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u="sng" dirty="0"/>
              <a:t>Start</a:t>
            </a:r>
            <a:r>
              <a:rPr lang="en-US" dirty="0"/>
              <a:t>: What is something that would be nice to do in the class that we are not doing now? Maybe something that you have seen work well in other classes.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u="sng" dirty="0"/>
              <a:t>Stop</a:t>
            </a:r>
            <a:r>
              <a:rPr lang="en-US" dirty="0"/>
              <a:t>: What is not working in the class? Something that we should stop doing. </a:t>
            </a:r>
          </a:p>
        </p:txBody>
      </p:sp>
    </p:spTree>
    <p:extLst>
      <p:ext uri="{BB962C8B-B14F-4D97-AF65-F5344CB8AC3E}">
        <p14:creationId xmlns:p14="http://schemas.microsoft.com/office/powerpoint/2010/main" val="815641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F2C5635-17FA-43E9-8DC0-B1BC5391F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87" y="2324100"/>
            <a:ext cx="55340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28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DE0F57-6E08-4E00-A5B7-1C1604074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642937"/>
            <a:ext cx="1168717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0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Activities List items through item 5 and be prepared to discuss them at the start of our next class.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F2C5635-17FA-43E9-8DC0-B1BC5391F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87" y="2324100"/>
            <a:ext cx="55340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1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DE0F57-6E08-4E00-A5B7-1C1604074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642937"/>
            <a:ext cx="1168717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6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7600" y="3051480"/>
            <a:ext cx="9956800" cy="755040"/>
          </a:xfrm>
        </p:spPr>
        <p:txBody>
          <a:bodyPr anchor="ctr">
            <a:noAutofit/>
          </a:bodyPr>
          <a:lstStyle/>
          <a:p>
            <a:r>
              <a:rPr lang="en-US" sz="4400" dirty="0"/>
              <a:t>How are Visual Studio Code </a:t>
            </a:r>
            <a:br>
              <a:rPr lang="en-US" sz="4400" dirty="0"/>
            </a:br>
            <a:r>
              <a:rPr lang="en-US" sz="4400" dirty="0"/>
              <a:t>(and Atom) Developed? </a:t>
            </a:r>
          </a:p>
        </p:txBody>
      </p:sp>
    </p:spTree>
    <p:extLst>
      <p:ext uri="{BB962C8B-B14F-4D97-AF65-F5344CB8AC3E}">
        <p14:creationId xmlns:p14="http://schemas.microsoft.com/office/powerpoint/2010/main" val="4082810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7600" y="3051480"/>
            <a:ext cx="9956800" cy="755040"/>
          </a:xfrm>
        </p:spPr>
        <p:txBody>
          <a:bodyPr anchor="ctr">
            <a:noAutofit/>
          </a:bodyPr>
          <a:lstStyle/>
          <a:p>
            <a:r>
              <a:rPr lang="en-US" sz="4400" dirty="0"/>
              <a:t>Q&amp;A: Sprint 2 Activity List </a:t>
            </a:r>
            <a:br>
              <a:rPr lang="en-US" sz="4400" dirty="0"/>
            </a:br>
            <a:r>
              <a:rPr lang="en-US" sz="4400" dirty="0"/>
              <a:t>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297740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Autofit/>
          </a:bodyPr>
          <a:lstStyle/>
          <a:p>
            <a:r>
              <a:rPr lang="en-US" sz="4400" dirty="0"/>
              <a:t>Discussion: UML &amp; </a:t>
            </a:r>
            <a:br>
              <a:rPr lang="en-US" sz="4400" dirty="0"/>
            </a:br>
            <a:r>
              <a:rPr lang="en-US" sz="4400" dirty="0"/>
              <a:t>Class Diagrams</a:t>
            </a:r>
          </a:p>
        </p:txBody>
      </p:sp>
    </p:spTree>
    <p:extLst>
      <p:ext uri="{BB962C8B-B14F-4D97-AF65-F5344CB8AC3E}">
        <p14:creationId xmlns:p14="http://schemas.microsoft.com/office/powerpoint/2010/main" val="262936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 </a:t>
            </a:r>
            <a:r>
              <a:rPr lang="en-US" dirty="0">
                <a:hlinkClick r:id="rId3"/>
              </a:rPr>
              <a:t>[link]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172C6-4E88-40E4-9F2B-2257B0C8B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9194" y="166363"/>
            <a:ext cx="1409212" cy="1342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A695BD-601F-42F6-93C8-B300FAA5D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607599"/>
            <a:ext cx="9681184" cy="364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6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 (continued) </a:t>
            </a:r>
            <a:r>
              <a:rPr lang="en-US" dirty="0">
                <a:hlinkClick r:id="rId3"/>
              </a:rPr>
              <a:t>[link]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172C6-4E88-40E4-9F2B-2257B0C8B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9194" y="166363"/>
            <a:ext cx="1409212" cy="1342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57A4F9-0DFF-4DA0-886E-941E65EA3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2416" y="1690688"/>
            <a:ext cx="5770291" cy="38468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BBC74C-529E-483F-B86C-3AF584FA81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402707" y="2505215"/>
            <a:ext cx="530398" cy="402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75587-F3E8-44A2-A98E-C11DC68E2A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402707" y="4233149"/>
            <a:ext cx="530398" cy="402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CF1544-E125-4D95-BFC4-38BFD13B98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2707" y="4824668"/>
            <a:ext cx="530398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5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529</Words>
  <Application>Microsoft Macintosh PowerPoint</Application>
  <PresentationFormat>Widescreen</PresentationFormat>
  <Paragraphs>72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Object-Oriented Programming Discussion, Lecture, &amp; Lab Eric Pogue</vt:lpstr>
      <vt:lpstr>Assignment</vt:lpstr>
      <vt:lpstr>PowerPoint Presentation</vt:lpstr>
      <vt:lpstr>PowerPoint Presentation</vt:lpstr>
      <vt:lpstr>How are Visual Studio Code  (and Atom) Developed? </vt:lpstr>
      <vt:lpstr>Q&amp;A: Sprint 2 Activity List  and Assignments</vt:lpstr>
      <vt:lpstr>Discussion: UML &amp;  Class Diagrams</vt:lpstr>
      <vt:lpstr>UML Class Diagram [link]</vt:lpstr>
      <vt:lpstr>UML Class Diagram (continued) [link]</vt:lpstr>
      <vt:lpstr>UML –  BMI Calculator Plus</vt:lpstr>
      <vt:lpstr>Assignment</vt:lpstr>
      <vt:lpstr>Lab</vt:lpstr>
      <vt:lpstr>End of Session</vt:lpstr>
      <vt:lpstr>Demo Guidelines – Presenter </vt:lpstr>
      <vt:lpstr>Demo Guidelines – Listener </vt:lpstr>
      <vt:lpstr>Javadoc [link]</vt:lpstr>
      <vt:lpstr>Start, Stop, Continue Retrospective Feedback Model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Pogue, Eric</cp:lastModifiedBy>
  <cp:revision>58</cp:revision>
  <dcterms:created xsi:type="dcterms:W3CDTF">2019-01-14T15:53:15Z</dcterms:created>
  <dcterms:modified xsi:type="dcterms:W3CDTF">2019-09-12T18:53:45Z</dcterms:modified>
</cp:coreProperties>
</file>