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5" r:id="rId2"/>
    <p:sldId id="590" r:id="rId3"/>
    <p:sldId id="588" r:id="rId4"/>
    <p:sldId id="589" r:id="rId5"/>
    <p:sldId id="592" r:id="rId6"/>
    <p:sldId id="587" r:id="rId7"/>
    <p:sldId id="580" r:id="rId8"/>
    <p:sldId id="591" r:id="rId9"/>
    <p:sldId id="318" r:id="rId10"/>
    <p:sldId id="565" r:id="rId11"/>
    <p:sldId id="271" r:id="rId12"/>
    <p:sldId id="5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46" autoAdjust="0"/>
    <p:restoredTop sz="60608" autoAdjust="0"/>
  </p:normalViewPr>
  <p:slideViewPr>
    <p:cSldViewPr snapToGrid="0">
      <p:cViewPr varScale="1">
        <p:scale>
          <a:sx n="143" d="100"/>
          <a:sy n="143" d="100"/>
        </p:scale>
        <p:origin x="240" y="8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41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97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2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7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95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28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cumentation_generator" TargetMode="External"/><Relationship Id="rId2" Type="http://schemas.openxmlformats.org/officeDocument/2006/relationships/hyperlink" Target="https://en.wikipedia.org/wiki/Javado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Javadoc#cite_note-6" TargetMode="External"/><Relationship Id="rId4" Type="http://schemas.openxmlformats.org/officeDocument/2006/relationships/hyperlink" Target="https://en.wikipedia.org/wiki/Javadoc#cite_note-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Agenda for Friday, September 13</a:t>
            </a:r>
            <a:r>
              <a:rPr lang="en-US" sz="2000" baseline="30000" dirty="0"/>
              <a:t>h</a:t>
            </a:r>
            <a:r>
              <a:rPr lang="en-US" sz="2000" dirty="0"/>
              <a:t> from 2 to 2:50pm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 – Class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Q&amp;A: Sprint 2 Activity List and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Q&amp;A: Quiz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Discussion: Shapes Step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Shapes Step 1 Demo – Volunteers?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with OOP 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Find a Object-Oriented Programming Java book in Safari that your team would recommend for the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Assignment 2 and/or Shapes Tutorials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Scrum Master at 2:46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393156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Javadoc </a:t>
            </a:r>
            <a:r>
              <a:rPr lang="en-US" dirty="0">
                <a:hlinkClick r:id="rId2"/>
              </a:rPr>
              <a:t>[link]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History:</a:t>
            </a:r>
          </a:p>
          <a:p>
            <a:pPr marL="0" indent="0">
              <a:buNone/>
            </a:pPr>
            <a:r>
              <a:rPr lang="en-US" dirty="0"/>
              <a:t>Javadoc was an early Java language </a:t>
            </a:r>
            <a:r>
              <a:rPr lang="en-US" dirty="0">
                <a:hlinkClick r:id="rId3" tooltip="Documentation generator"/>
              </a:rPr>
              <a:t>documentation generator</a:t>
            </a:r>
            <a:r>
              <a:rPr lang="en-US" dirty="0"/>
              <a:t>.</a:t>
            </a:r>
            <a:r>
              <a:rPr lang="en-US" baseline="30000" dirty="0">
                <a:hlinkClick r:id="rId4"/>
              </a:rPr>
              <a:t>[5]</a:t>
            </a:r>
            <a:r>
              <a:rPr lang="en-US" dirty="0"/>
              <a:t> Prior to the use of documentation generators it was customary to use technical writers who would typically write only standalone documentation for the software,</a:t>
            </a:r>
            <a:r>
              <a:rPr lang="en-US" baseline="30000" dirty="0">
                <a:hlinkClick r:id="rId5"/>
              </a:rPr>
              <a:t>[6]</a:t>
            </a:r>
            <a:r>
              <a:rPr lang="en-US" dirty="0"/>
              <a:t> but it was much harder to keep this documentation in sync with the software itself.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489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1 through 6 and be prepared to discuss them at the start of our next class.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0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can include any or all of the following:</a:t>
            </a:r>
          </a:p>
          <a:p>
            <a:r>
              <a:rPr lang="en-US" sz="2000" dirty="0"/>
              <a:t>A 2 to 5 minute activity</a:t>
            </a:r>
          </a:p>
          <a:p>
            <a:r>
              <a:rPr lang="en-US" sz="2000" dirty="0"/>
              <a:t>Where you show your application running</a:t>
            </a:r>
          </a:p>
          <a:p>
            <a:r>
              <a:rPr lang="en-US" sz="2000" dirty="0"/>
              <a:t>Comment on your implementation</a:t>
            </a:r>
          </a:p>
          <a:p>
            <a:r>
              <a:rPr lang="en-US" sz="2000" dirty="0"/>
              <a:t>Show the source code</a:t>
            </a:r>
          </a:p>
          <a:p>
            <a:r>
              <a:rPr lang="en-US" sz="2000" dirty="0"/>
              <a:t>Explain how you organized the code</a:t>
            </a:r>
          </a:p>
          <a:p>
            <a:r>
              <a:rPr lang="en-US" sz="2000" dirty="0"/>
              <a:t>Talk about any challenges</a:t>
            </a:r>
          </a:p>
          <a:p>
            <a:r>
              <a:rPr lang="en-US" sz="2000" dirty="0"/>
              <a:t>You should not prepare slides or a presentation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You will also need to provide a link to a public Git repository of demo source code in our class forum.</a:t>
            </a:r>
          </a:p>
        </p:txBody>
      </p:sp>
    </p:spTree>
    <p:extLst>
      <p:ext uri="{BB962C8B-B14F-4D97-AF65-F5344CB8AC3E}">
        <p14:creationId xmlns:p14="http://schemas.microsoft.com/office/powerpoint/2010/main" val="194408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responsibilities during the demo is:</a:t>
            </a:r>
          </a:p>
          <a:p>
            <a:r>
              <a:rPr lang="en-US" sz="2000" dirty="0"/>
              <a:t>Actively listen and watch what is being demoed</a:t>
            </a:r>
          </a:p>
          <a:p>
            <a:r>
              <a:rPr lang="en-US" sz="2000" dirty="0"/>
              <a:t>Come up with an meaning yet easy to answer question</a:t>
            </a:r>
          </a:p>
          <a:p>
            <a:r>
              <a:rPr lang="en-US" sz="2000" dirty="0"/>
              <a:t>During or after the demo ask your question if the presenter does not get “sufficient” questions from other listeners</a:t>
            </a:r>
          </a:p>
          <a:p>
            <a:r>
              <a:rPr lang="en-US" sz="2000" dirty="0"/>
              <a:t>Do not ask hard question or attempt to review the presenters code</a:t>
            </a:r>
          </a:p>
          <a:p>
            <a:r>
              <a:rPr lang="en-US" sz="2000" dirty="0"/>
              <a:t>Clap for the presenter at the end of the demo and thank them for presenting</a:t>
            </a:r>
          </a:p>
          <a:p>
            <a:r>
              <a:rPr lang="en-US" sz="2000" dirty="0"/>
              <a:t>If you have a hard question or want to make a recommendation, do it later and in private</a:t>
            </a:r>
          </a:p>
        </p:txBody>
      </p:sp>
    </p:spTree>
    <p:extLst>
      <p:ext uri="{BB962C8B-B14F-4D97-AF65-F5344CB8AC3E}">
        <p14:creationId xmlns:p14="http://schemas.microsoft.com/office/powerpoint/2010/main" val="325773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r>
              <a:rPr lang="en-US" sz="4400" dirty="0"/>
              <a:t>Discussion: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344017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600" y="3051480"/>
            <a:ext cx="9956800" cy="755040"/>
          </a:xfrm>
        </p:spPr>
        <p:txBody>
          <a:bodyPr anchor="ctr">
            <a:noAutofit/>
          </a:bodyPr>
          <a:lstStyle/>
          <a:p>
            <a:r>
              <a:rPr lang="en-US" sz="4400" dirty="0"/>
              <a:t>Q&amp;A: Sprint 2 Activity List </a:t>
            </a:r>
            <a:br>
              <a:rPr lang="en-US" sz="4400" dirty="0"/>
            </a:br>
            <a:r>
              <a:rPr lang="en-US" sz="4400" dirty="0"/>
              <a:t>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297740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r>
              <a:rPr lang="en-US" sz="4400" dirty="0"/>
              <a:t>Discussion: Shapes Step 1</a:t>
            </a:r>
          </a:p>
        </p:txBody>
      </p:sp>
    </p:spTree>
    <p:extLst>
      <p:ext uri="{BB962C8B-B14F-4D97-AF65-F5344CB8AC3E}">
        <p14:creationId xmlns:p14="http://schemas.microsoft.com/office/powerpoint/2010/main" val="262936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Autofit/>
          </a:bodyPr>
          <a:lstStyle/>
          <a:p>
            <a:r>
              <a:rPr lang="en-US" sz="4400" dirty="0"/>
              <a:t>Shapes Step 1 Demo – Volunteers? </a:t>
            </a:r>
          </a:p>
        </p:txBody>
      </p:sp>
    </p:spTree>
    <p:extLst>
      <p:ext uri="{BB962C8B-B14F-4D97-AF65-F5344CB8AC3E}">
        <p14:creationId xmlns:p14="http://schemas.microsoft.com/office/powerpoint/2010/main" val="164813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through item 8 and be prepared to discuss them at the start of our next class.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9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478</Words>
  <Application>Microsoft Macintosh PowerPoint</Application>
  <PresentationFormat>Widescreen</PresentationFormat>
  <Paragraphs>67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Object-Oriented Programming Discussion, Lecture, &amp; Lab Eric Pogue</vt:lpstr>
      <vt:lpstr>Assignment</vt:lpstr>
      <vt:lpstr>Demo Guidelines – Presenter </vt:lpstr>
      <vt:lpstr>Demo Guidelines – Listener </vt:lpstr>
      <vt:lpstr>Discussion: Demo Assignment</vt:lpstr>
      <vt:lpstr>Q&amp;A: Sprint 2 Activity List  and Assignments</vt:lpstr>
      <vt:lpstr>Discussion: Shapes Step 1</vt:lpstr>
      <vt:lpstr>Shapes Step 1 Demo – Volunteers? </vt:lpstr>
      <vt:lpstr>Assignment</vt:lpstr>
      <vt:lpstr>Lab</vt:lpstr>
      <vt:lpstr>End of Session</vt:lpstr>
      <vt:lpstr>Javadoc [link]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60</cp:revision>
  <dcterms:created xsi:type="dcterms:W3CDTF">2019-01-14T15:53:15Z</dcterms:created>
  <dcterms:modified xsi:type="dcterms:W3CDTF">2019-09-12T19:16:37Z</dcterms:modified>
</cp:coreProperties>
</file>