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3" r:id="rId2"/>
    <p:sldId id="257" r:id="rId3"/>
    <p:sldId id="259" r:id="rId4"/>
    <p:sldId id="264" r:id="rId5"/>
    <p:sldId id="288" r:id="rId6"/>
    <p:sldId id="265" r:id="rId7"/>
    <p:sldId id="309" r:id="rId8"/>
    <p:sldId id="290" r:id="rId9"/>
    <p:sldId id="289" r:id="rId10"/>
    <p:sldId id="307" r:id="rId11"/>
    <p:sldId id="308" r:id="rId12"/>
    <p:sldId id="283" r:id="rId13"/>
    <p:sldId id="306" r:id="rId14"/>
    <p:sldId id="282" r:id="rId15"/>
    <p:sldId id="263" r:id="rId16"/>
    <p:sldId id="274" r:id="rId17"/>
    <p:sldId id="261" r:id="rId18"/>
    <p:sldId id="262" r:id="rId19"/>
    <p:sldId id="260" r:id="rId20"/>
    <p:sldId id="291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55" d="100"/>
          <a:sy n="155" d="100"/>
        </p:scale>
        <p:origin x="1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Who will volunteer to bring us a “Friendly Conversation” topic Thursday?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opinion programming and software development is a creative and analytical group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Lab Time needs to start no later than </a:t>
            </a:r>
            <a:r>
              <a:rPr lang="en-US"/>
              <a:t>2:40 today… please help me keep us on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me to tell you a story about Bob Parsons who I worked for at Parsons Technology when we get to the section on DNS… Domain Name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duct.hubspot.com/blog/git-and-github-tutorial-for-beginners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microsoft.com/en-us/powershell/scripting/setup/installing-windows-powershell?view=powershell-5.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topic… ~3-5min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sz="3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Your Time for Introductions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 to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 Time… and Lab Report-Out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 algn="r">
              <a:spcBef>
                <a:spcPts val="2400"/>
              </a:spcBef>
              <a:buNone/>
            </a:pPr>
            <a:r>
              <a:rPr lang="en-US" sz="22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8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18502"/>
          </a:xfrm>
        </p:spPr>
        <p:txBody>
          <a:bodyPr>
            <a:normAutofit/>
          </a:bodyPr>
          <a:lstStyle/>
          <a:p>
            <a:r>
              <a:rPr lang="en-US" sz="4800" dirty="0"/>
              <a:t>Introduction to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92493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Thursday: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View and reflect on “Introduction to Scrum in 7 Minutes” video </a:t>
            </a:r>
            <a:r>
              <a:rPr lang="en-US" sz="2000" u="sng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Install/implement MS PowerShell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Git Client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(local) Git Client to create, update, branch, and merge a local project utilizing a beginners level tutorial… one option would be “An Intro to Git and GitHub for Beginners”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2141946"/>
          </a:xfrm>
        </p:spPr>
        <p:txBody>
          <a:bodyPr>
            <a:normAutofit/>
          </a:bodyPr>
          <a:lstStyle/>
          <a:p>
            <a:r>
              <a:rPr lang="en-US" sz="4800" dirty="0"/>
              <a:t>Lab Time ~30min</a:t>
            </a:r>
            <a:br>
              <a:rPr lang="en-US" sz="4800" dirty="0"/>
            </a:br>
            <a:r>
              <a:rPr lang="en-US" sz="4800" dirty="0"/>
              <a:t>Lab (“Stand Up”) report out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726424"/>
            <a:ext cx="10515601" cy="2831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Assignment: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Split into “Two-Pizza” sized Lab (“Scrum”) teams (3-4 people per team) ~2min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Elect a team leader (“Scrum Master”) ~2mim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Give your team a name… a specific type of wild animal ~1min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Spend our lab time helping each other accomplish our assignment for Thursday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Perform a team “Fist of Five” polling on the assignment and alternatives at 3:08 ~2min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Be ready for a &lt;1 minute Lab (“Stand Up”) report-out where the team leader (“Scrum Master”) will report your progress, capacity, and commitment on the assignment items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Optionally, continue to assist each other with today’s assignment outside of class</a:t>
            </a:r>
          </a:p>
        </p:txBody>
      </p:sp>
    </p:spTree>
    <p:extLst>
      <p:ext uri="{BB962C8B-B14F-4D97-AF65-F5344CB8AC3E}">
        <p14:creationId xmlns:p14="http://schemas.microsoft.com/office/powerpoint/2010/main" val="235445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Wrap-up and Final 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5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Sparse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Sparse body</a:t>
            </a:r>
          </a:p>
        </p:txBody>
      </p:sp>
    </p:spTree>
    <p:extLst>
      <p:ext uri="{BB962C8B-B14F-4D97-AF65-F5344CB8AC3E}">
        <p14:creationId xmlns:p14="http://schemas.microsoft.com/office/powerpoint/2010/main" val="59346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Dense Header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what a thread is and why it can be useful to distribute tasks among multiple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multi-threaded application development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why it is important to synchronize threads that need to share data source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Object Oriented Programming benefits including the associating Data &amp; Functionality, Encapsulation &amp; Information Hiding, Inheritance, and 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databases, database servers, and the SQL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how databases support (or don’t support)work within a Object Oriented Programming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client-server (two-tier), three-tier, and n-tier 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network programming concepts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Web Services network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a middle-tier data server using network programming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116E5-D68A-4C30-B3DB-E243B43FAB2C}"/>
              </a:ext>
            </a:extLst>
          </p:cNvPr>
          <p:cNvSpPr/>
          <p:nvPr/>
        </p:nvSpPr>
        <p:spPr>
          <a:xfrm>
            <a:off x="838200" y="1231898"/>
            <a:ext cx="10469526" cy="117106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500B8-F052-49B4-A6D7-DFCE235FBC3A}"/>
              </a:ext>
            </a:extLst>
          </p:cNvPr>
          <p:cNvSpPr/>
          <p:nvPr/>
        </p:nvSpPr>
        <p:spPr>
          <a:xfrm>
            <a:off x="838200" y="2447554"/>
            <a:ext cx="10469526" cy="6093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EA2C3-EA3C-4D79-96FC-1FEABC573B9E}"/>
              </a:ext>
            </a:extLst>
          </p:cNvPr>
          <p:cNvSpPr/>
          <p:nvPr/>
        </p:nvSpPr>
        <p:spPr>
          <a:xfrm>
            <a:off x="838200" y="6416758"/>
            <a:ext cx="714153" cy="2658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CD1DB-9C63-4450-BDDD-C526D822CB73}"/>
              </a:ext>
            </a:extLst>
          </p:cNvPr>
          <p:cNvSpPr txBox="1"/>
          <p:nvPr/>
        </p:nvSpPr>
        <p:spPr>
          <a:xfrm>
            <a:off x="1552353" y="6364999"/>
            <a:ext cx="61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We covered these topics in week 5/6 and week 1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817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AC-D932-4CF6-93BC-8AF2DE63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71C6-7D96-45DA-AEB4-B4E1EF80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Body</a:t>
            </a:r>
          </a:p>
        </p:txBody>
      </p:sp>
    </p:spTree>
    <p:extLst>
      <p:ext uri="{BB962C8B-B14F-4D97-AF65-F5344CB8AC3E}">
        <p14:creationId xmlns:p14="http://schemas.microsoft.com/office/powerpoint/2010/main" val="421953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Session: Week 1 Session 1 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&amp; Good Natured Banter… let’s make sure that everyone gets a good seat where they can hear and speak comfortably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 &amp; 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Your Time for Introductions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 to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and Lab… and a first attempt at self-organizing lab (“Scrum”)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 Time… and Report-Out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 algn="r">
              <a:spcBef>
                <a:spcPts val="2400"/>
              </a:spcBef>
              <a:buNone/>
            </a:pPr>
            <a:r>
              <a:rPr lang="en-US" sz="22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How to Be a Successful Programmer 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Top-ten list on how to be a successful programmer, and successfully complete course project: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early on project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Establish a physical work environment that allows you to focus for extended periods of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Become comfortable with your development environment/tools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or re-read the project assignment and related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 changes to the assignment if you feel there is a better (or more entertaining)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and deploy working versions of your project regularly… this allows you to experiment without risking what you have already accomplished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Ask for help if you are stuck… often simply articulating the problem/question will lead you to finding your own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Look for similar examples… but write your own code that you </a:t>
            </a:r>
            <a:r>
              <a:rPr lang="en-US" sz="2000" u="sng" dirty="0"/>
              <a:t>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Come to class and participate in class exercises… ask questions during or after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the textbook and review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6622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TTh</a:t>
            </a:r>
            <a:r>
              <a:rPr lang="en-US" sz="2000" dirty="0"/>
              <a:t> 2:00 to 3:15pm CST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Introduction Topics: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Full and Preferred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Family, Home, College background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Programming experience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Likely programming environment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Top two or three things that you would like to get out of this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Hobby or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Unique fun fact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267559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currently working on a startup with my oldest son.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8" y="2313346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957888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845650"/>
            <a:ext cx="2799886" cy="388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648" y="3079955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4752318" y="3429000"/>
            <a:ext cx="2687363" cy="32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BEBA66-D881-4900-A898-CA0052CE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14" y="1117230"/>
            <a:ext cx="4443757" cy="574077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21746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18502"/>
          </a:xfrm>
        </p:spPr>
        <p:txBody>
          <a:bodyPr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0BCF5-189C-49CF-8E93-508D41C2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14" y="1072746"/>
            <a:ext cx="4478191" cy="57852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Your Turn for Introductions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407742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1279</Words>
  <Application>Microsoft Office PowerPoint</Application>
  <PresentationFormat>Widescreen</PresentationFormat>
  <Paragraphs>175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Today’s “Friendly Conversation” topic… ~3-5min</vt:lpstr>
      <vt:lpstr>Object-Oriented Programming Session: Week 1 Session 1  Instructor: Eric Pogue</vt:lpstr>
      <vt:lpstr>Welcome &amp; Introductions</vt:lpstr>
      <vt:lpstr>Welcome &amp; Introductions</vt:lpstr>
      <vt:lpstr>PowerPoint Presentation</vt:lpstr>
      <vt:lpstr>Welcome &amp; Introductions</vt:lpstr>
      <vt:lpstr>Introductions</vt:lpstr>
      <vt:lpstr>Syllabus Overview</vt:lpstr>
      <vt:lpstr>Your Turn for Introductions</vt:lpstr>
      <vt:lpstr>Object-Oriented Programming Session: Week 1 Session 1  Instructor: Eric Pogue</vt:lpstr>
      <vt:lpstr>Introduction to Object-Oriented Programming</vt:lpstr>
      <vt:lpstr>Assignment</vt:lpstr>
      <vt:lpstr>Lab Time ~30min Lab (“Stand Up”) report out at 3:10</vt:lpstr>
      <vt:lpstr>Wrap-up and Final Questions/Comments?</vt:lpstr>
      <vt:lpstr>End of Session</vt:lpstr>
      <vt:lpstr>PowerPoint Presentation</vt:lpstr>
      <vt:lpstr>Sparse header</vt:lpstr>
      <vt:lpstr>Dense Header</vt:lpstr>
      <vt:lpstr>Default Header</vt:lpstr>
      <vt:lpstr>How to Be a Successful Programmer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66</cp:revision>
  <cp:lastPrinted>2017-08-28T20:16:11Z</cp:lastPrinted>
  <dcterms:created xsi:type="dcterms:W3CDTF">2017-08-24T13:36:27Z</dcterms:created>
  <dcterms:modified xsi:type="dcterms:W3CDTF">2018-01-16T14:40:57Z</dcterms:modified>
</cp:coreProperties>
</file>