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09" r:id="rId3"/>
    <p:sldId id="289" r:id="rId4"/>
    <p:sldId id="308" r:id="rId5"/>
    <p:sldId id="283" r:id="rId6"/>
    <p:sldId id="306" r:id="rId7"/>
    <p:sldId id="282" r:id="rId8"/>
    <p:sldId id="263" r:id="rId9"/>
    <p:sldId id="291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76374" autoAdjust="0"/>
  </p:normalViewPr>
  <p:slideViewPr>
    <p:cSldViewPr snapToGrid="0">
      <p:cViewPr varScale="1">
        <p:scale>
          <a:sx n="110" d="100"/>
          <a:sy n="110" d="100"/>
        </p:scale>
        <p:origin x="10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*Your opportunity to give introductions will come after the syllabus overview.</a:t>
            </a:r>
          </a:p>
          <a:p>
            <a:endParaRPr lang="en-US" dirty="0"/>
          </a:p>
          <a:p>
            <a:r>
              <a:rPr lang="en-US" dirty="0"/>
              <a:t>Lab Time needs to start no later than </a:t>
            </a:r>
            <a:r>
              <a:rPr lang="en-US"/>
              <a:t>2:40 today… please help me keep us on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8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Board postings and Responses are an ongoing backlog item that is expected to be completed outside of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Who will volunteer to bring us a “Friendly Conversation” topic Thursday?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opinion programming and software development is a creative and analytical group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ycLR0TqF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duct.hubspot.com/blog/git-and-github-tutorial-for-beginners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docs.microsoft.com/en-us/powershell/scripting/setup/installing-windows-powershell?view=powershell-5.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teaching-and-learning-with-github-educ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github.com/activities/hello-world/" TargetMode="External"/><Relationship Id="rId4" Type="http://schemas.openxmlformats.org/officeDocument/2006/relationships/hyperlink" Target="https://product.hubspot.com/blog/git-and-github-tutorial-for-beginner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Week 1 Session 2 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Review through Scrum of Scrums Stand-up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</a:t>
            </a:r>
            <a:r>
              <a:rPr lang="en-US" sz="2000" dirty="0" err="1"/>
              <a:t>Gytis</a:t>
            </a:r>
            <a:r>
              <a:rPr lang="en-US" sz="20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Your Introductions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 to Object-Oriented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Wrap-up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Review through Scrum of Scrums Standup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Thursday: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View and reflect on “Introduction to Scrum in 7 Minutes” video </a:t>
            </a:r>
            <a:r>
              <a:rPr lang="en-US" sz="2000" u="sng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Install/implement MS PowerShell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Git Client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(local) Git Client to create, update, branch, and merge a local project utilizing a beginners level tutorial… one option would be “An Intro to Git and GitHub for Beginners”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387749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0BCF5-189C-49CF-8E93-508D41C2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14" y="1072746"/>
            <a:ext cx="4478191" cy="578525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Your Time for Introductions… and Name Cards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40774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18502"/>
          </a:xfrm>
        </p:spPr>
        <p:txBody>
          <a:bodyPr>
            <a:normAutofit/>
          </a:bodyPr>
          <a:lstStyle/>
          <a:p>
            <a:r>
              <a:rPr lang="en-US" sz="4800" dirty="0"/>
              <a:t>Introduction to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92493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5047093"/>
          </a:xfrm>
        </p:spPr>
        <p:txBody>
          <a:bodyPr>
            <a:no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dirty="0"/>
              <a:t>Prior to class on Tuesday: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Discussion Board “Introduction” </a:t>
            </a:r>
            <a:r>
              <a:rPr lang="en-US" sz="2000" u="sng" dirty="0"/>
              <a:t>before you leave class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discuss our Introduction to Object-Oriented Programming Introduction slides for Sessions 1 &amp;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MS PowerPoint &amp; MS Word Viewers (if you do not have access to the full products)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Setup a GitHub account with a Student Developer Pack/Plan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Utilize Git &amp; GitHub to create, update, branch, and merge both local and remote projects utilizing several tutorials including:</a:t>
            </a:r>
          </a:p>
          <a:p>
            <a:pPr lvl="1"/>
            <a:r>
              <a:rPr lang="en-US" sz="2000" dirty="0"/>
              <a:t>“An Intro to Git and GitHub for Beginners”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lvl="1"/>
            <a:r>
              <a:rPr lang="en-US" sz="2000" dirty="0"/>
              <a:t>The GitHub “Hello World” </a:t>
            </a:r>
            <a:r>
              <a:rPr lang="en-US" sz="2000" dirty="0">
                <a:hlinkClick r:id="rId5"/>
              </a:rPr>
              <a:t>[link]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install Java command line tools and to create “Hello World” for Java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Estimate: 3 hours… “Fist of Five” Agile polling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94693"/>
          </a:xfrm>
        </p:spPr>
        <p:txBody>
          <a:bodyPr>
            <a:normAutofit/>
          </a:bodyPr>
          <a:lstStyle/>
          <a:p>
            <a:r>
              <a:rPr lang="en-US" sz="4800" dirty="0"/>
              <a:t>Lab (report-out at 3:12)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841523"/>
            <a:ext cx="10515601" cy="3716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Agenda: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Rebalance Scrum teams so that they have at least 3 team members and an adequate mix of skills and skill levels ~5mim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Elect or reconfirm Scrum Master for at least the next four weeks ~1min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Revisit team name and adjust or enhance as you see fit ~1min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Review and work on Assignment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Perform a team “Fist of Five” polling on the Assignment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Be ready for report-out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Optionally, continue to assist each other with today’s assignment outside of class</a:t>
            </a:r>
          </a:p>
        </p:txBody>
      </p:sp>
    </p:spTree>
    <p:extLst>
      <p:ext uri="{BB962C8B-B14F-4D97-AF65-F5344CB8AC3E}">
        <p14:creationId xmlns:p14="http://schemas.microsoft.com/office/powerpoint/2010/main" val="235445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2943277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How to Be a Successful Programmer 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Top-ten list on how to be a successful programmer, and successfully complete course project: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early on project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Establish a physical work environment that allows you to focus for extended periods of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Become comfortable with your development environment/tools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or re-read the project assignment and related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 changes to the assignment if you feel there is a better (or more entertaining) way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and deploy working versions of your project regularly… this allows you to experiment without risking what you have already accomplished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Ask for help if you are stuck… often simply articulating the problem/question will lead you to finding your own answer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Look for similar examples… but write your own code that you </a:t>
            </a:r>
            <a:r>
              <a:rPr lang="en-US" sz="2000" u="sng" dirty="0"/>
              <a:t>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Come to class and participate in class exercises… ask questions during or after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the textbook and review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6622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722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Object-Oriented Programming Week 1 Session 2  Eric Pogue</vt:lpstr>
      <vt:lpstr>Assignment Review through Scrum of Scrums Standup</vt:lpstr>
      <vt:lpstr>Your Time for Introductions… and Name Cards</vt:lpstr>
      <vt:lpstr>Introduction to Object-Oriented Programming</vt:lpstr>
      <vt:lpstr>Assignment</vt:lpstr>
      <vt:lpstr>Lab (report-out at 3:12)</vt:lpstr>
      <vt:lpstr>Wrap-up</vt:lpstr>
      <vt:lpstr>End of Session</vt:lpstr>
      <vt:lpstr>How to Be a Successful Programmer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81</cp:revision>
  <cp:lastPrinted>2017-08-28T20:16:11Z</cp:lastPrinted>
  <dcterms:created xsi:type="dcterms:W3CDTF">2017-08-24T13:36:27Z</dcterms:created>
  <dcterms:modified xsi:type="dcterms:W3CDTF">2018-01-18T20:47:46Z</dcterms:modified>
</cp:coreProperties>
</file>