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10" r:id="rId3"/>
    <p:sldId id="308" r:id="rId4"/>
    <p:sldId id="283" r:id="rId5"/>
    <p:sldId id="306" r:id="rId6"/>
    <p:sldId id="282" r:id="rId7"/>
    <p:sldId id="263"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127" d="100"/>
          <a:sy n="127" d="100"/>
        </p:scale>
        <p:origin x="4956" y="9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1/22/2018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opportunity to give introductions will come after the syllabus overview.</a:t>
            </a:r>
          </a:p>
          <a:p>
            <a:endParaRPr lang="en-US" dirty="0"/>
          </a:p>
          <a:p>
            <a:r>
              <a:rPr lang="en-US" dirty="0"/>
              <a:t>Lab Time needs to start no later than </a:t>
            </a:r>
            <a:r>
              <a:rPr lang="en-US"/>
              <a:t>2:40 today… please help me keep us on track</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320253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with Slide 11</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8228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scheduling and prioritization ALWAYS starts with more than you can accomplish (i.e. “6 hours” between classes is too much). Part of Agile and Scrum is the requirement that everything be prioritized (dependencies add some challenge to that). </a:t>
            </a:r>
          </a:p>
          <a:p>
            <a:endParaRPr lang="en-US" dirty="0"/>
          </a:p>
          <a:p>
            <a:r>
              <a:rPr lang="en-US" dirty="0"/>
              <a:t>Reminder: Your Discussion Board (DB) responses are due TODAY</a:t>
            </a:r>
            <a:r>
              <a:rPr lang="en-US"/>
              <a:t>! </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70292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6827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Who will volunteer to bring us a “Friendly Conversation” topic Thursday?</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1/22/2018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1/22/2018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2 Session 1</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a:bodyPr>
          <a:lstStyle/>
          <a:p>
            <a:pPr marL="0" indent="0">
              <a:buNone/>
            </a:pPr>
            <a:r>
              <a:rPr lang="en-US" sz="2000" dirty="0"/>
              <a:t>Agenda:</a:t>
            </a:r>
          </a:p>
          <a:p>
            <a:pPr marL="457200" indent="-457200">
              <a:buFont typeface="+mj-lt"/>
              <a:buAutoNum type="arabicPeriod"/>
            </a:pPr>
            <a:r>
              <a:rPr lang="en-US" sz="2000" dirty="0"/>
              <a:t>Assignment Review through Scrum of Scrums Stand-up</a:t>
            </a:r>
          </a:p>
          <a:p>
            <a:pPr marL="457200" indent="-457200">
              <a:buFont typeface="+mj-lt"/>
              <a:buAutoNum type="arabicPeriod"/>
            </a:pPr>
            <a:r>
              <a:rPr lang="en-US" sz="2000" dirty="0"/>
              <a:t>Introduction to Object-Oriented Programming</a:t>
            </a:r>
          </a:p>
          <a:p>
            <a:pPr marL="457200" indent="-457200">
              <a:buFont typeface="+mj-lt"/>
              <a:buAutoNum type="arabicPeriod"/>
            </a:pPr>
            <a:r>
              <a:rPr lang="en-US" sz="2000" dirty="0"/>
              <a:t>Assignment</a:t>
            </a:r>
          </a:p>
          <a:p>
            <a:pPr marL="457200" indent="-457200">
              <a:buFont typeface="+mj-lt"/>
              <a:buAutoNum type="arabicPeriod"/>
            </a:pPr>
            <a:r>
              <a:rPr lang="en-US" sz="2000" dirty="0"/>
              <a:t>Lab</a:t>
            </a:r>
          </a:p>
          <a:p>
            <a:pPr marL="457200" indent="-457200">
              <a:buFont typeface="+mj-lt"/>
              <a:buAutoNum type="arabicPeriod"/>
            </a:pPr>
            <a:r>
              <a:rPr lang="en-US" sz="2000" dirty="0"/>
              <a:t>Wrap-up</a:t>
            </a:r>
          </a:p>
          <a:p>
            <a:pPr marL="0" indent="0">
              <a:buNone/>
            </a:pPr>
            <a:endParaRPr lang="en-US" sz="2000" dirty="0"/>
          </a:p>
          <a:p>
            <a:pPr marL="0" indent="0">
              <a:buNone/>
            </a:pPr>
            <a:endParaRPr lang="en-US" sz="2000" dirty="0"/>
          </a:p>
          <a:p>
            <a:pPr marL="0" indent="0">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58870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18502"/>
          </a:xfrm>
        </p:spPr>
        <p:txBody>
          <a:bodyPr>
            <a:normAutofit/>
          </a:bodyPr>
          <a:lstStyle/>
          <a:p>
            <a:r>
              <a:rPr lang="en-US" sz="4800" dirty="0"/>
              <a:t>Introduction to Object-Oriented Programming</a:t>
            </a:r>
          </a:p>
        </p:txBody>
      </p:sp>
    </p:spTree>
    <p:extLst>
      <p:ext uri="{BB962C8B-B14F-4D97-AF65-F5344CB8AC3E}">
        <p14:creationId xmlns:p14="http://schemas.microsoft.com/office/powerpoint/2010/main" val="192493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2000" u="sng" dirty="0"/>
              <a:t>Prior to class on Thursday:</a:t>
            </a:r>
          </a:p>
          <a:p>
            <a:pPr marL="457200" indent="-457200">
              <a:spcBef>
                <a:spcPts val="0"/>
              </a:spcBef>
              <a:buFont typeface="+mj-lt"/>
              <a:buAutoNum type="arabicPeriod"/>
            </a:pPr>
            <a:r>
              <a:rPr lang="en-US" sz="2000" dirty="0"/>
              <a:t>Submit your Discussion Board (DB) responses before you leave class today</a:t>
            </a:r>
          </a:p>
          <a:p>
            <a:pPr marL="457200" indent="-457200">
              <a:spcBef>
                <a:spcPts val="0"/>
              </a:spcBef>
              <a:buFont typeface="+mj-lt"/>
              <a:buAutoNum type="arabicPeriod"/>
            </a:pPr>
            <a:r>
              <a:rPr lang="en-US" sz="2000" dirty="0"/>
              <a:t>Individually install Java command line tools and to create “Hello World” for Java </a:t>
            </a:r>
            <a:r>
              <a:rPr lang="en-US" sz="2000" dirty="0">
                <a:hlinkClick r:id="rId3"/>
              </a:rPr>
              <a:t>[link]</a:t>
            </a:r>
            <a:endParaRPr lang="en-US" sz="2000" dirty="0"/>
          </a:p>
          <a:p>
            <a:pPr marL="457200" indent="-457200">
              <a:spcBef>
                <a:spcPts val="600"/>
              </a:spcBef>
              <a:buFont typeface="+mj-lt"/>
              <a:buAutoNum type="arabicPeriod"/>
            </a:pPr>
            <a:r>
              <a:rPr lang="en-US" sz="2000" dirty="0"/>
              <a:t>Read and be prepared to discuss our Introduction to Object-Oriented Programming Introduction slides</a:t>
            </a:r>
          </a:p>
          <a:p>
            <a:pPr marL="457200" indent="-457200">
              <a:spcBef>
                <a:spcPts val="600"/>
              </a:spcBef>
              <a:buFont typeface="+mj-lt"/>
              <a:buAutoNum type="arabicPeriod"/>
            </a:pPr>
            <a:r>
              <a:rPr lang="en-US" sz="2000" dirty="0"/>
              <a:t>Read: “What is JSON? JavaScript Object Notation explained” </a:t>
            </a:r>
            <a:r>
              <a:rPr lang="en-US" sz="2000" dirty="0">
                <a:hlinkClick r:id="rId4"/>
              </a:rPr>
              <a:t>[link]</a:t>
            </a:r>
            <a:endParaRPr lang="en-US" sz="2000" dirty="0"/>
          </a:p>
          <a:p>
            <a:pPr marL="457200" indent="-457200">
              <a:spcBef>
                <a:spcPts val="600"/>
              </a:spcBef>
              <a:buFont typeface="+mj-lt"/>
              <a:buAutoNum type="arabicPeriod"/>
            </a:pPr>
            <a:r>
              <a:rPr lang="en-US" sz="2000" dirty="0"/>
              <a:t>Read: “JSON Introduction” from W3C </a:t>
            </a:r>
            <a:r>
              <a:rPr lang="en-US" sz="2000" dirty="0">
                <a:hlinkClick r:id="rId5"/>
              </a:rPr>
              <a:t>[link]</a:t>
            </a:r>
            <a:endParaRPr lang="en-US" sz="2000" dirty="0"/>
          </a:p>
          <a:p>
            <a:pPr marL="457200" indent="-457200">
              <a:spcBef>
                <a:spcPts val="600"/>
              </a:spcBef>
              <a:buFont typeface="+mj-lt"/>
              <a:buAutoNum type="arabicPeriod"/>
            </a:pPr>
            <a:r>
              <a:rPr lang="en-US" sz="2000" dirty="0"/>
              <a:t>As a Team agree on a </a:t>
            </a:r>
            <a:r>
              <a:rPr lang="en-US" sz="2000" u="sng" dirty="0"/>
              <a:t>standard</a:t>
            </a:r>
            <a:r>
              <a:rPr lang="en-US" sz="2000" dirty="0"/>
              <a:t> and extensible “My Information” JSON format and associated data requirements that include FirstName, </a:t>
            </a:r>
            <a:r>
              <a:rPr lang="en-US" sz="2000" dirty="0" err="1"/>
              <a:t>LastName</a:t>
            </a:r>
            <a:r>
              <a:rPr lang="en-US" sz="2000" dirty="0"/>
              <a:t>, </a:t>
            </a:r>
            <a:r>
              <a:rPr lang="en-US" sz="2000" dirty="0" err="1"/>
              <a:t>PreferredName</a:t>
            </a:r>
            <a:r>
              <a:rPr lang="en-US" sz="2000" dirty="0"/>
              <a:t>, </a:t>
            </a:r>
            <a:r>
              <a:rPr lang="en-US" sz="2000" dirty="0" err="1"/>
              <a:t>TeamName</a:t>
            </a:r>
            <a:r>
              <a:rPr lang="en-US" sz="2000" dirty="0"/>
              <a:t>, </a:t>
            </a:r>
            <a:r>
              <a:rPr lang="en-US" sz="2000" dirty="0" err="1"/>
              <a:t>SeatLocation</a:t>
            </a:r>
            <a:r>
              <a:rPr lang="en-US" sz="2000" dirty="0"/>
              <a:t>, and Roles* at a minimum</a:t>
            </a:r>
          </a:p>
          <a:p>
            <a:pPr marL="457200" indent="-457200">
              <a:spcBef>
                <a:spcPts val="600"/>
              </a:spcBef>
              <a:buFont typeface="+mj-lt"/>
              <a:buAutoNum type="arabicPeriod"/>
            </a:pPr>
            <a:r>
              <a:rPr lang="en-US" sz="2000" dirty="0"/>
              <a:t>Individually setup a Microsoft Imagine Azure account </a:t>
            </a:r>
            <a:r>
              <a:rPr lang="en-US" sz="2000" dirty="0">
                <a:hlinkClick r:id="rId6"/>
              </a:rPr>
              <a:t>[link]</a:t>
            </a:r>
            <a:endParaRPr lang="en-US" sz="2000" dirty="0"/>
          </a:p>
          <a:p>
            <a:pPr marL="457200" indent="-457200">
              <a:spcBef>
                <a:spcPts val="600"/>
              </a:spcBef>
              <a:buFont typeface="+mj-lt"/>
              <a:buAutoNum type="arabicPeriod"/>
            </a:pPr>
            <a:r>
              <a:rPr lang="en-US" sz="2000" dirty="0"/>
              <a:t>Individually complete the Azure static website tutorial... leave the site in place </a:t>
            </a:r>
            <a:r>
              <a:rPr lang="en-US" sz="2000" dirty="0">
                <a:hlinkClick r:id="rId7"/>
              </a:rPr>
              <a:t>[link]</a:t>
            </a:r>
            <a:endParaRPr lang="en-US" sz="2000" dirty="0"/>
          </a:p>
          <a:p>
            <a:pPr marL="457200" indent="-457200">
              <a:spcBef>
                <a:spcPts val="600"/>
              </a:spcBef>
              <a:buFont typeface="+mj-lt"/>
              <a:buAutoNum type="arabicPeriod"/>
            </a:pPr>
            <a:r>
              <a:rPr lang="en-US" sz="2000" dirty="0"/>
              <a:t>Individually complete a “permanent” personal static website where you will initially host your “My Information” JSON file for this class utilizing the previous tutorial to create the new website </a:t>
            </a:r>
          </a:p>
          <a:p>
            <a:pPr marL="0" indent="0">
              <a:buNone/>
            </a:pPr>
            <a:endParaRPr lang="en-US" sz="2000" dirty="0"/>
          </a:p>
          <a:p>
            <a:pPr marL="0" indent="0">
              <a:buNone/>
            </a:pPr>
            <a:r>
              <a:rPr lang="en-US" sz="2000" dirty="0"/>
              <a:t>Estimate: 6 hours… “Fist of Five” Agile polling</a:t>
            </a:r>
          </a:p>
        </p:txBody>
      </p:sp>
    </p:spTree>
    <p:extLst>
      <p:ext uri="{BB962C8B-B14F-4D97-AF65-F5344CB8AC3E}">
        <p14:creationId xmlns:p14="http://schemas.microsoft.com/office/powerpoint/2010/main" val="58188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394693"/>
          </a:xfrm>
        </p:spPr>
        <p:txBody>
          <a:bodyPr>
            <a:normAutofit/>
          </a:bodyPr>
          <a:lstStyle/>
          <a:p>
            <a:r>
              <a:rPr lang="en-US" sz="4800" dirty="0"/>
              <a:t>Lab (report-out at 3:08)</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2841523"/>
            <a:ext cx="10515601" cy="371659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Lab Agenda:</a:t>
            </a:r>
          </a:p>
          <a:p>
            <a:pPr marL="457200" indent="-457200" algn="l">
              <a:spcBef>
                <a:spcPts val="0"/>
              </a:spcBef>
              <a:buFont typeface="+mj-lt"/>
              <a:buAutoNum type="arabicPeriod"/>
            </a:pPr>
            <a:r>
              <a:rPr lang="en-US" sz="2000" dirty="0"/>
              <a:t>Consider need to rebalance Scrum teams so that they have at least 3 team members and an adequate mix of skills and skill levels ~5mim</a:t>
            </a:r>
          </a:p>
          <a:p>
            <a:pPr marL="457200" indent="-457200" algn="l">
              <a:spcBef>
                <a:spcPts val="600"/>
              </a:spcBef>
              <a:buFont typeface="+mj-lt"/>
              <a:buAutoNum type="arabicPeriod"/>
            </a:pPr>
            <a:r>
              <a:rPr lang="en-US" sz="2000" dirty="0"/>
              <a:t>Fill out Team Name Card… be exact in the spacing, capitalization, and spelling</a:t>
            </a:r>
          </a:p>
          <a:p>
            <a:pPr marL="457200" indent="-457200" algn="l">
              <a:spcBef>
                <a:spcPts val="600"/>
              </a:spcBef>
              <a:buFont typeface="+mj-lt"/>
              <a:buAutoNum type="arabicPeriod"/>
            </a:pPr>
            <a:r>
              <a:rPr lang="en-US" sz="2000" dirty="0"/>
              <a:t>Review assignment and determine Individual and Team capacity prior to Thursday class… assuming 3 hours</a:t>
            </a:r>
          </a:p>
          <a:p>
            <a:pPr marL="457200" indent="-457200" algn="l">
              <a:spcBef>
                <a:spcPts val="600"/>
              </a:spcBef>
              <a:buFont typeface="+mj-lt"/>
              <a:buAutoNum type="arabicPeriod"/>
            </a:pPr>
            <a:r>
              <a:rPr lang="en-US" sz="2000" dirty="0"/>
              <a:t>Discuss what you are able to commit to for Thursday and draw “Cut-line”</a:t>
            </a:r>
          </a:p>
          <a:p>
            <a:pPr marL="457200" indent="-457200" algn="l">
              <a:spcBef>
                <a:spcPts val="600"/>
              </a:spcBef>
              <a:buFont typeface="+mj-lt"/>
              <a:buAutoNum type="arabicPeriod"/>
            </a:pPr>
            <a:r>
              <a:rPr lang="en-US" sz="2000" dirty="0"/>
              <a:t>Perform a team “Fist of Five” polling on the Assignment with “Cut-line”</a:t>
            </a:r>
          </a:p>
          <a:p>
            <a:pPr marL="457200" indent="-457200" algn="l">
              <a:spcBef>
                <a:spcPts val="600"/>
              </a:spcBef>
              <a:buFont typeface="+mj-lt"/>
              <a:buAutoNum type="arabicPeriod"/>
            </a:pPr>
            <a:r>
              <a:rPr lang="en-US" sz="2000" dirty="0"/>
              <a:t>Work on assignments</a:t>
            </a:r>
          </a:p>
          <a:p>
            <a:pPr marL="457200" indent="-457200" algn="l">
              <a:spcBef>
                <a:spcPts val="600"/>
              </a:spcBef>
              <a:buFont typeface="+mj-lt"/>
              <a:buAutoNum type="arabicPeriod"/>
            </a:pPr>
            <a:r>
              <a:rPr lang="en-US" sz="2000" dirty="0"/>
              <a:t>Be ready for report-out</a:t>
            </a:r>
          </a:p>
        </p:txBody>
      </p:sp>
    </p:spTree>
    <p:extLst>
      <p:ext uri="{BB962C8B-B14F-4D97-AF65-F5344CB8AC3E}">
        <p14:creationId xmlns:p14="http://schemas.microsoft.com/office/powerpoint/2010/main" val="235445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496</Words>
  <Application>Microsoft Office PowerPoint</Application>
  <PresentationFormat>Widescreen</PresentationFormat>
  <Paragraphs>63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Object-Oriented Programming Week 2 Session 1 Eric Pogue</vt:lpstr>
      <vt:lpstr>Assignment Review through Scrum of Scrums Standup</vt:lpstr>
      <vt:lpstr>Introduction to Object-Oriented Programming</vt:lpstr>
      <vt:lpstr>Assignment</vt:lpstr>
      <vt:lpstr>Lab (report-out at 3:08)</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88</cp:revision>
  <cp:lastPrinted>2017-08-28T20:16:11Z</cp:lastPrinted>
  <dcterms:created xsi:type="dcterms:W3CDTF">2017-08-24T13:36:27Z</dcterms:created>
  <dcterms:modified xsi:type="dcterms:W3CDTF">2018-01-22T15:15:59Z</dcterms:modified>
</cp:coreProperties>
</file>