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311" r:id="rId3"/>
    <p:sldId id="308" r:id="rId4"/>
    <p:sldId id="314" r:id="rId5"/>
    <p:sldId id="313" r:id="rId6"/>
    <p:sldId id="306" r:id="rId7"/>
    <p:sldId id="282" r:id="rId8"/>
    <p:sldId id="263" r:id="rId9"/>
    <p:sldId id="312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 autoAdjust="0"/>
    <p:restoredTop sz="69074" autoAdjust="0"/>
  </p:normalViewPr>
  <p:slideViewPr>
    <p:cSldViewPr snapToGrid="0">
      <p:cViewPr varScale="1">
        <p:scale>
          <a:sx n="84" d="100"/>
          <a:sy n="84" d="100"/>
        </p:scale>
        <p:origin x="1087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*Your opportunity to give introductions will come after the syllabus overview.</a:t>
            </a:r>
          </a:p>
          <a:p>
            <a:endParaRPr lang="en-US" dirty="0"/>
          </a:p>
          <a:p>
            <a:r>
              <a:rPr lang="en-US" dirty="0"/>
              <a:t>Lab Time needs to start no later than </a:t>
            </a:r>
            <a:r>
              <a:rPr lang="en-US"/>
              <a:t>2:40 today… please help me keep us on track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74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Starting with Slide 29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3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46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Who will volunteer to bring us a “Friendly Conversation” topic Thursday?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45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 Board postings and Responses are an ongoing backlog item that is expected to be completed outside of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1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en/download/help/download_options.xml" TargetMode="External"/><Relationship Id="rId7" Type="http://schemas.openxmlformats.org/officeDocument/2006/relationships/hyperlink" Target="https://docs.microsoft.com/en-us/azure/app-service/app-service-web-get-started-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agine.microsoft.com/en-us" TargetMode="External"/><Relationship Id="rId5" Type="http://schemas.openxmlformats.org/officeDocument/2006/relationships/hyperlink" Target="https://www.w3schools.com/js/js_json_intro.asp" TargetMode="External"/><Relationship Id="rId4" Type="http://schemas.openxmlformats.org/officeDocument/2006/relationships/hyperlink" Target="https://www.infoworld.com/article/3222851/javascript/what-is-json-javascript-object-notation-explained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en/download/help/download_options.xml" TargetMode="External"/><Relationship Id="rId7" Type="http://schemas.openxmlformats.org/officeDocument/2006/relationships/hyperlink" Target="https://docs.microsoft.com/en-us/azure/app-service/app-service-web-get-started-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agine.microsoft.com/en-us" TargetMode="External"/><Relationship Id="rId5" Type="http://schemas.openxmlformats.org/officeDocument/2006/relationships/hyperlink" Target="https://www.w3schools.com/js/js_json_intro.asp" TargetMode="External"/><Relationship Id="rId4" Type="http://schemas.openxmlformats.org/officeDocument/2006/relationships/hyperlink" Target="https://www.infoworld.com/article/3222851/javascript/what-is-json-javascript-object-notation-explained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categories/teaching-and-learning-with-github-educatio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uides.github.com/activities/hello-world/" TargetMode="External"/><Relationship Id="rId4" Type="http://schemas.openxmlformats.org/officeDocument/2006/relationships/hyperlink" Target="https://product.hubspot.com/blog/git-and-github-tutorial-for-beginn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Week 2 Session 2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 commitment and provide status update through Scrum of Scrums stand-up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Introduction to Object-Oriented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 Report-out &amp; Wrap-up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23555"/>
            <a:ext cx="10515601" cy="5149311"/>
          </a:xfrm>
        </p:spPr>
        <p:txBody>
          <a:bodyPr>
            <a:no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1800" u="sng" dirty="0"/>
              <a:t>Review timeline, cut line, and status: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Submit your Discussion Board (DB) responses before you leave class today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Install Java command line tools and create “Hello World” for Java </a:t>
            </a:r>
            <a:r>
              <a:rPr lang="en-US" sz="1800" dirty="0">
                <a:hlinkClick r:id="rId3"/>
              </a:rPr>
              <a:t>[link]</a:t>
            </a:r>
            <a:endParaRPr lang="en-US" sz="18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Read and be prepared to discuss our Introduction to Object-Oriented Programming Introduction slides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Read: “What is JSON? JavaScript Object Notation explained” </a:t>
            </a:r>
            <a:r>
              <a:rPr lang="en-US" sz="1800" dirty="0">
                <a:hlinkClick r:id="rId4"/>
              </a:rPr>
              <a:t>[link]</a:t>
            </a:r>
            <a:endParaRPr lang="en-US" sz="18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Read: “JSON Introduction” from W3C </a:t>
            </a:r>
            <a:r>
              <a:rPr lang="en-US" sz="1800" dirty="0">
                <a:hlinkClick r:id="rId5"/>
              </a:rPr>
              <a:t>[link]</a:t>
            </a:r>
            <a:endParaRPr lang="en-US" sz="18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As a Team agree on a </a:t>
            </a:r>
            <a:r>
              <a:rPr lang="en-US" sz="1800" u="sng" dirty="0"/>
              <a:t>standard</a:t>
            </a:r>
            <a:r>
              <a:rPr lang="en-US" sz="1800" dirty="0"/>
              <a:t> and extensible “My Information” JSON format and associated data requirements that include FirstName, </a:t>
            </a:r>
            <a:r>
              <a:rPr lang="en-US" sz="1800" dirty="0" err="1"/>
              <a:t>LastName</a:t>
            </a:r>
            <a:r>
              <a:rPr lang="en-US" sz="1800" dirty="0"/>
              <a:t>, </a:t>
            </a:r>
            <a:r>
              <a:rPr lang="en-US" sz="1800" dirty="0" err="1"/>
              <a:t>PreferredName</a:t>
            </a:r>
            <a:r>
              <a:rPr lang="en-US" sz="1800" dirty="0"/>
              <a:t>, </a:t>
            </a:r>
            <a:r>
              <a:rPr lang="en-US" sz="1800" dirty="0" err="1"/>
              <a:t>TeamName</a:t>
            </a:r>
            <a:r>
              <a:rPr lang="en-US" sz="1800" dirty="0"/>
              <a:t>, </a:t>
            </a:r>
            <a:r>
              <a:rPr lang="en-US" sz="1800" dirty="0" err="1"/>
              <a:t>SeatLocation</a:t>
            </a:r>
            <a:r>
              <a:rPr lang="en-US" sz="1800" dirty="0"/>
              <a:t>, and Roles* at a minimum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Individually setup a Microsoft Imagine Azure account </a:t>
            </a:r>
            <a:r>
              <a:rPr lang="en-US" sz="1800" dirty="0">
                <a:hlinkClick r:id="rId6"/>
              </a:rPr>
              <a:t>[link]</a:t>
            </a:r>
            <a:endParaRPr lang="en-US" sz="18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Individually complete the Azure static website tutorial... leave the site in place </a:t>
            </a:r>
            <a:r>
              <a:rPr lang="en-US" sz="1800" dirty="0">
                <a:hlinkClick r:id="rId7"/>
              </a:rPr>
              <a:t>[link]</a:t>
            </a:r>
            <a:endParaRPr lang="en-US" sz="18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Individually complete a “permanent” personal static website where you will host your “My Information” JSON file for this class utilizing the previous tutorial to create the new website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EBDD92-5FDC-454E-BAF1-AD114C9E22A8}"/>
              </a:ext>
            </a:extLst>
          </p:cNvPr>
          <p:cNvCxnSpPr/>
          <p:nvPr/>
        </p:nvCxnSpPr>
        <p:spPr>
          <a:xfrm>
            <a:off x="732999" y="4099209"/>
            <a:ext cx="107260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75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18502"/>
          </a:xfrm>
        </p:spPr>
        <p:txBody>
          <a:bodyPr>
            <a:normAutofit/>
          </a:bodyPr>
          <a:lstStyle/>
          <a:p>
            <a:r>
              <a:rPr lang="en-US" sz="4800" dirty="0"/>
              <a:t>Introduction to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92493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5ADCBC-15A4-4374-B6EB-1A8C305CC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866" y="705464"/>
            <a:ext cx="5742267" cy="544707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ACC36A-61FD-4C35-8D71-C168E780DF6F}"/>
              </a:ext>
            </a:extLst>
          </p:cNvPr>
          <p:cNvCxnSpPr>
            <a:cxnSpLocks/>
          </p:cNvCxnSpPr>
          <p:nvPr/>
        </p:nvCxnSpPr>
        <p:spPr>
          <a:xfrm>
            <a:off x="3163704" y="1960248"/>
            <a:ext cx="56142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94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23555"/>
            <a:ext cx="10515601" cy="5149311"/>
          </a:xfrm>
        </p:spPr>
        <p:txBody>
          <a:bodyPr>
            <a:no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1800" u="sng" dirty="0"/>
              <a:t>Review Sprint 1 timeline, cut line, and status: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Submit your Discussion Board (DB) responses before you leave class today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Install Java command line tools and create “Hello World” for Java </a:t>
            </a:r>
            <a:r>
              <a:rPr lang="en-US" sz="1800" dirty="0">
                <a:hlinkClick r:id="rId3"/>
              </a:rPr>
              <a:t>[link]</a:t>
            </a:r>
            <a:endParaRPr lang="en-US" sz="18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Read and be prepared to discuss our Introduction to Object-Oriented Programming Introduction slides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Read: “What is JSON? JavaScript Object Notation explained” </a:t>
            </a:r>
            <a:r>
              <a:rPr lang="en-US" sz="1800" dirty="0">
                <a:hlinkClick r:id="rId4"/>
              </a:rPr>
              <a:t>[link]</a:t>
            </a:r>
            <a:endParaRPr lang="en-US" sz="18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Read: “JSON Introduction” from W3C </a:t>
            </a:r>
            <a:r>
              <a:rPr lang="en-US" sz="1800" dirty="0">
                <a:hlinkClick r:id="rId5"/>
              </a:rPr>
              <a:t>[link]</a:t>
            </a:r>
            <a:endParaRPr lang="en-US" sz="18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As a Team agree on a </a:t>
            </a:r>
            <a:r>
              <a:rPr lang="en-US" sz="1800" u="sng" dirty="0"/>
              <a:t>standard</a:t>
            </a:r>
            <a:r>
              <a:rPr lang="en-US" sz="1800" dirty="0"/>
              <a:t> and extensible “My Information” JSON format and associated data requirements that include FirstName, </a:t>
            </a:r>
            <a:r>
              <a:rPr lang="en-US" sz="1800" dirty="0" err="1"/>
              <a:t>LastName</a:t>
            </a:r>
            <a:r>
              <a:rPr lang="en-US" sz="1800" dirty="0"/>
              <a:t>, </a:t>
            </a:r>
            <a:r>
              <a:rPr lang="en-US" sz="1800" dirty="0" err="1"/>
              <a:t>PreferredName</a:t>
            </a:r>
            <a:r>
              <a:rPr lang="en-US" sz="1800" dirty="0"/>
              <a:t>, </a:t>
            </a:r>
            <a:r>
              <a:rPr lang="en-US" sz="1800" dirty="0" err="1"/>
              <a:t>TeamName</a:t>
            </a:r>
            <a:r>
              <a:rPr lang="en-US" sz="1800" dirty="0"/>
              <a:t>, </a:t>
            </a:r>
            <a:r>
              <a:rPr lang="en-US" sz="1800" dirty="0" err="1"/>
              <a:t>SeatLocation</a:t>
            </a:r>
            <a:r>
              <a:rPr lang="en-US" sz="1800" dirty="0"/>
              <a:t>, and Roles* at a minimum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Complete Sprint 1 Quiz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Download class materials by performing: 							“git clone https://github.com/</a:t>
            </a:r>
            <a:r>
              <a:rPr lang="en-US" sz="1800" dirty="0" err="1"/>
              <a:t>EricJPogue</a:t>
            </a:r>
            <a:r>
              <a:rPr lang="en-US" sz="1800" dirty="0"/>
              <a:t>/sp18-cpsc-24500-001.git”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Individually setup a Microsoft Imagine Azure account </a:t>
            </a:r>
            <a:r>
              <a:rPr lang="en-US" sz="1800" dirty="0">
                <a:hlinkClick r:id="rId6"/>
              </a:rPr>
              <a:t>[link]</a:t>
            </a:r>
            <a:endParaRPr lang="en-US" sz="18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Individually complete the Azure static website tutorial... leave the site in place </a:t>
            </a:r>
            <a:r>
              <a:rPr lang="en-US" sz="1800" dirty="0">
                <a:hlinkClick r:id="rId7"/>
              </a:rPr>
              <a:t>[link]</a:t>
            </a:r>
            <a:endParaRPr lang="en-US" sz="18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Individually complete a “permanent” personal static website where you will initially host your “My Information” JSON file for this class utilizing the previous tutorial to create the new website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EBDD92-5FDC-454E-BAF1-AD114C9E22A8}"/>
              </a:ext>
            </a:extLst>
          </p:cNvPr>
          <p:cNvCxnSpPr/>
          <p:nvPr/>
        </p:nvCxnSpPr>
        <p:spPr>
          <a:xfrm>
            <a:off x="732999" y="4981184"/>
            <a:ext cx="107260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92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1394693"/>
          </a:xfrm>
        </p:spPr>
        <p:txBody>
          <a:bodyPr>
            <a:normAutofit/>
          </a:bodyPr>
          <a:lstStyle/>
          <a:p>
            <a:r>
              <a:rPr lang="en-US" sz="4800" dirty="0"/>
              <a:t>Lab (report-out at 3:08)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868E-346E-4359-BF4F-AAEC6F6AA8BC}"/>
              </a:ext>
            </a:extLst>
          </p:cNvPr>
          <p:cNvSpPr txBox="1">
            <a:spLocks/>
          </p:cNvSpPr>
          <p:nvPr/>
        </p:nvSpPr>
        <p:spPr>
          <a:xfrm>
            <a:off x="838199" y="2743551"/>
            <a:ext cx="10515601" cy="3716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u="sng" dirty="0"/>
              <a:t>Lab Agenda: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Briefly review Scrum team assignments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Display Team name card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Discuss current status and commitment for the rest of Sprint 1 (Tuesday 9am)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Determine </a:t>
            </a:r>
            <a:r>
              <a:rPr lang="en-US" sz="2000" u="sng" dirty="0"/>
              <a:t>Team</a:t>
            </a:r>
            <a:r>
              <a:rPr lang="en-US" sz="2000" dirty="0"/>
              <a:t> Sprint 1 cut-line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Work on assignments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Be ready for report-out</a:t>
            </a:r>
          </a:p>
        </p:txBody>
      </p:sp>
    </p:spTree>
    <p:extLst>
      <p:ext uri="{BB962C8B-B14F-4D97-AF65-F5344CB8AC3E}">
        <p14:creationId xmlns:p14="http://schemas.microsoft.com/office/powerpoint/2010/main" val="235445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92196"/>
          </a:xfrm>
        </p:spPr>
        <p:txBody>
          <a:bodyPr>
            <a:normAutofit/>
          </a:bodyPr>
          <a:lstStyle/>
          <a:p>
            <a:r>
              <a:rPr lang="en-US" sz="4800" dirty="0"/>
              <a:t>Lab Report-out &amp; Wrap-up</a:t>
            </a:r>
          </a:p>
        </p:txBody>
      </p:sp>
    </p:spTree>
    <p:extLst>
      <p:ext uri="{BB962C8B-B14F-4D97-AF65-F5344CB8AC3E}">
        <p14:creationId xmlns:p14="http://schemas.microsoft.com/office/powerpoint/2010/main" val="358754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1"/>
            <a:ext cx="9144000" cy="2943277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Review through Scrum of Scrums Standup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5047093"/>
          </a:xfrm>
        </p:spPr>
        <p:txBody>
          <a:bodyPr>
            <a:no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dirty="0"/>
              <a:t>Prior to class on Tuesday: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Discussion Board “Introduction” </a:t>
            </a:r>
            <a:r>
              <a:rPr lang="en-US" sz="2000" u="sng" dirty="0"/>
              <a:t>before you leave class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to discuss our Introduction to Object-Oriented Programming Introduction slides for Sessions 1 &amp;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Install MS PowerPoint &amp; MS Word Viewers (if you do not have access to the full products)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Setup a GitHub account with a Student Developer Pack/Plan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Utilize Git &amp; GitHub to create, update, branch, and merge both local and remote projects utilizing several tutorials including:</a:t>
            </a:r>
          </a:p>
          <a:p>
            <a:pPr lvl="1"/>
            <a:r>
              <a:rPr lang="en-US" sz="2000" dirty="0"/>
              <a:t>“An Intro to Git and GitHub for Beginners”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lvl="1"/>
            <a:r>
              <a:rPr lang="en-US" sz="2000" dirty="0"/>
              <a:t>The GitHub “Hello World” </a:t>
            </a:r>
            <a:r>
              <a:rPr lang="en-US" sz="2000" dirty="0">
                <a:hlinkClick r:id="rId5"/>
              </a:rPr>
              <a:t>[link] 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to install Java command line tools and to create “Hello World” for Java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Estimate: 3 hours… “Fist of Five” Agile polling</a:t>
            </a:r>
          </a:p>
        </p:txBody>
      </p:sp>
    </p:spTree>
    <p:extLst>
      <p:ext uri="{BB962C8B-B14F-4D97-AF65-F5344CB8AC3E}">
        <p14:creationId xmlns:p14="http://schemas.microsoft.com/office/powerpoint/2010/main" val="210658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</TotalTime>
  <Words>455</Words>
  <Application>Microsoft Office PowerPoint</Application>
  <PresentationFormat>Widescreen</PresentationFormat>
  <Paragraphs>71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Object-Oriented Programming Week 2 Session 2 Eric Pogue</vt:lpstr>
      <vt:lpstr>Assignment</vt:lpstr>
      <vt:lpstr>Introduction to Object-Oriented Programming</vt:lpstr>
      <vt:lpstr>PowerPoint Presentation</vt:lpstr>
      <vt:lpstr>Assignment</vt:lpstr>
      <vt:lpstr>Lab (report-out at 3:08)</vt:lpstr>
      <vt:lpstr>Lab Report-out &amp; Wrap-up</vt:lpstr>
      <vt:lpstr>End of Session</vt:lpstr>
      <vt:lpstr>Assignment Review through Scrum of Scrums Standup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95</cp:revision>
  <cp:lastPrinted>2017-08-28T20:16:11Z</cp:lastPrinted>
  <dcterms:created xsi:type="dcterms:W3CDTF">2017-08-24T13:36:27Z</dcterms:created>
  <dcterms:modified xsi:type="dcterms:W3CDTF">2018-01-26T21:45:24Z</dcterms:modified>
</cp:coreProperties>
</file>