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326" r:id="rId3"/>
    <p:sldId id="328" r:id="rId4"/>
    <p:sldId id="324" r:id="rId5"/>
    <p:sldId id="319" r:id="rId6"/>
    <p:sldId id="320" r:id="rId7"/>
    <p:sldId id="308" r:id="rId8"/>
    <p:sldId id="321" r:id="rId9"/>
    <p:sldId id="322" r:id="rId10"/>
    <p:sldId id="317" r:id="rId11"/>
    <p:sldId id="313" r:id="rId12"/>
    <p:sldId id="306" r:id="rId13"/>
    <p:sldId id="282" r:id="rId14"/>
    <p:sldId id="263" r:id="rId15"/>
    <p:sldId id="318" r:id="rId16"/>
    <p:sldId id="327" r:id="rId17"/>
    <p:sldId id="312" r:id="rId18"/>
    <p:sldId id="316" r:id="rId19"/>
    <p:sldId id="325" r:id="rId2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140" d="100"/>
          <a:sy n="140" d="100"/>
        </p:scale>
        <p:origin x="2395" y="91"/>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2/1/2018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opportunity to give introductions will come after the syllabus overview.</a:t>
            </a:r>
          </a:p>
          <a:p>
            <a:endParaRPr lang="en-US" dirty="0"/>
          </a:p>
          <a:p>
            <a:r>
              <a:rPr lang="en-US" dirty="0"/>
              <a:t>Lab Time needs to start no later than </a:t>
            </a:r>
            <a:r>
              <a:rPr lang="en-US"/>
              <a:t>2:40 today… please help me keep us on track</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308493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Board postings and Responses are an ongoing backlog item that is expected to be completed outside of class</a:t>
            </a:r>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50601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1862810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320942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251019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274614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Starting with Slide 29</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82283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Starting with Slide 29</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2448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Starting with Slide 29</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276646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68278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196194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Week 3 Session 2</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1800" dirty="0"/>
              <a:t>Agenda:</a:t>
            </a:r>
          </a:p>
          <a:p>
            <a:pPr marL="457200" indent="-457200">
              <a:buFont typeface="+mj-lt"/>
              <a:buAutoNum type="arabicPeriod"/>
            </a:pPr>
            <a:r>
              <a:rPr lang="en-US" sz="1800" dirty="0"/>
              <a:t>Scrum Standup and Scrum-of-Scrums Report-out</a:t>
            </a:r>
          </a:p>
          <a:p>
            <a:pPr marL="457200" indent="-457200">
              <a:buFont typeface="+mj-lt"/>
              <a:buAutoNum type="arabicPeriod"/>
            </a:pPr>
            <a:r>
              <a:rPr lang="en-US" sz="1800" dirty="0"/>
              <a:t>A/V Soundcheck Assistant… https://www.join.me/ericjpogue</a:t>
            </a:r>
          </a:p>
          <a:p>
            <a:pPr marL="457200" indent="-457200">
              <a:buFont typeface="+mj-lt"/>
              <a:buAutoNum type="arabicPeriod"/>
            </a:pPr>
            <a:r>
              <a:rPr lang="en-US" sz="1800" dirty="0"/>
              <a:t>Demo: JSON… Thank you, Tyler!</a:t>
            </a:r>
          </a:p>
          <a:p>
            <a:pPr marL="457200" indent="-457200">
              <a:buFont typeface="+mj-lt"/>
              <a:buAutoNum type="arabicPeriod"/>
            </a:pPr>
            <a:r>
              <a:rPr lang="en-US" sz="1800" dirty="0"/>
              <a:t>Demo: UML Phone Diagram? </a:t>
            </a:r>
          </a:p>
          <a:p>
            <a:pPr marL="457200" indent="-457200">
              <a:buFont typeface="+mj-lt"/>
              <a:buAutoNum type="arabicPeriod"/>
            </a:pPr>
            <a:r>
              <a:rPr lang="en-US" sz="1800" dirty="0"/>
              <a:t>Assignment/Quiz Comments</a:t>
            </a:r>
          </a:p>
          <a:p>
            <a:pPr marL="457200" indent="-457200">
              <a:buFont typeface="+mj-lt"/>
              <a:buAutoNum type="arabicPeriod"/>
            </a:pPr>
            <a:r>
              <a:rPr lang="en-US" sz="1800" dirty="0"/>
              <a:t>Discussion Board Questions/Comments</a:t>
            </a:r>
          </a:p>
          <a:p>
            <a:pPr marL="457200" indent="-457200">
              <a:buFont typeface="+mj-lt"/>
              <a:buAutoNum type="arabicPeriod"/>
            </a:pPr>
            <a:r>
              <a:rPr lang="en-US" sz="1800" dirty="0"/>
              <a:t>Quick Review of More Object-Oriented Programming (OOP)</a:t>
            </a:r>
          </a:p>
          <a:p>
            <a:pPr marL="457200" indent="-457200">
              <a:buFont typeface="+mj-lt"/>
              <a:buAutoNum type="arabicPeriod"/>
            </a:pPr>
            <a:r>
              <a:rPr lang="en-US" sz="1800" dirty="0"/>
              <a:t>Interactive OOP Coding</a:t>
            </a:r>
          </a:p>
          <a:p>
            <a:pPr marL="457200" indent="-457200">
              <a:buFont typeface="+mj-lt"/>
              <a:buAutoNum type="arabicPeriod"/>
            </a:pPr>
            <a:r>
              <a:rPr lang="en-US" sz="1800" dirty="0"/>
              <a:t>Lab</a:t>
            </a:r>
          </a:p>
          <a:p>
            <a:pPr marL="457200" indent="-457200">
              <a:buFont typeface="+mj-lt"/>
              <a:buAutoNum type="arabicPeriod"/>
            </a:pPr>
            <a:r>
              <a:rPr lang="en-US" sz="1800" dirty="0"/>
              <a:t>Lab Report-out &amp; Wrap-up</a:t>
            </a:r>
          </a:p>
          <a:p>
            <a:pPr marL="0" indent="0">
              <a:spcBef>
                <a:spcPts val="1800"/>
              </a:spcBef>
              <a:buNone/>
            </a:pPr>
            <a:r>
              <a:rPr lang="en-US" sz="18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0483"/>
          </a:xfrm>
        </p:spPr>
        <p:txBody>
          <a:bodyPr>
            <a:normAutofit/>
          </a:bodyPr>
          <a:lstStyle/>
          <a:p>
            <a:r>
              <a:rPr lang="en-US" sz="4800" dirty="0"/>
              <a:t>Quick Review of More Object-Oriented Programming (OOP)</a:t>
            </a:r>
          </a:p>
        </p:txBody>
      </p:sp>
    </p:spTree>
    <p:extLst>
      <p:ext uri="{BB962C8B-B14F-4D97-AF65-F5344CB8AC3E}">
        <p14:creationId xmlns:p14="http://schemas.microsoft.com/office/powerpoint/2010/main" val="836499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(repeated)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2 Week 1 Items:</a:t>
            </a:r>
          </a:p>
          <a:p>
            <a:pPr marL="457200" indent="-457200">
              <a:spcBef>
                <a:spcPts val="600"/>
              </a:spcBef>
              <a:buFont typeface="+mj-lt"/>
              <a:buAutoNum type="arabicPeriod"/>
            </a:pPr>
            <a:r>
              <a:rPr lang="en-US" sz="1800" dirty="0"/>
              <a:t>Carry-over items from Sprint 1</a:t>
            </a:r>
          </a:p>
          <a:p>
            <a:pPr marL="457200" indent="-457200">
              <a:spcBef>
                <a:spcPts val="600"/>
              </a:spcBef>
              <a:buFont typeface="+mj-lt"/>
              <a:buAutoNum type="arabicPeriod"/>
            </a:pPr>
            <a:r>
              <a:rPr lang="en-US" sz="1800" dirty="0"/>
              <a:t>As a </a:t>
            </a:r>
            <a:r>
              <a:rPr lang="en-US" sz="1800" u="sng" dirty="0"/>
              <a:t>Class</a:t>
            </a:r>
            <a:r>
              <a:rPr lang="en-US" sz="1800" dirty="0"/>
              <a:t>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3"/>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4"/>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a:t>
            </a:r>
          </a:p>
          <a:p>
            <a:pPr marL="457200" indent="-457200">
              <a:spcBef>
                <a:spcPts val="600"/>
              </a:spcBef>
              <a:buFont typeface="+mj-lt"/>
              <a:buAutoNum type="arabicPeriod"/>
            </a:pPr>
            <a:r>
              <a:rPr lang="en-US" sz="1800" dirty="0"/>
              <a:t>Pull (or “re-clone”) class content site, review “source” folder projects, and compile/run each sample:		“git clone https://github.com/</a:t>
            </a:r>
            <a:r>
              <a:rPr lang="en-US" sz="1800" dirty="0" err="1"/>
              <a:t>EricJPogue</a:t>
            </a:r>
            <a:r>
              <a:rPr lang="en-US" sz="1800" dirty="0"/>
              <a:t>/sp18-cpsc-24500-001.git” </a:t>
            </a:r>
          </a:p>
        </p:txBody>
      </p:sp>
    </p:spTree>
    <p:extLst>
      <p:ext uri="{BB962C8B-B14F-4D97-AF65-F5344CB8AC3E}">
        <p14:creationId xmlns:p14="http://schemas.microsoft.com/office/powerpoint/2010/main" val="152792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394693"/>
          </a:xfrm>
        </p:spPr>
        <p:txBody>
          <a:bodyPr>
            <a:normAutofit/>
          </a:bodyPr>
          <a:lstStyle/>
          <a:p>
            <a:r>
              <a:rPr lang="en-US" sz="4800" dirty="0"/>
              <a:t>Lab (report-out at 3:10)</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743551"/>
            <a:ext cx="10515601" cy="37165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u="sng" dirty="0"/>
              <a:t>Lab Agenda:</a:t>
            </a:r>
          </a:p>
          <a:p>
            <a:pPr marL="457200" indent="-457200" algn="l">
              <a:spcBef>
                <a:spcPts val="600"/>
              </a:spcBef>
              <a:buFont typeface="+mj-lt"/>
              <a:buAutoNum type="arabicPeriod"/>
            </a:pPr>
            <a:r>
              <a:rPr lang="en-US" sz="2000" dirty="0"/>
              <a:t>Work on Sprint 2 assignments</a:t>
            </a:r>
          </a:p>
        </p:txBody>
      </p:sp>
    </p:spTree>
    <p:extLst>
      <p:ext uri="{BB962C8B-B14F-4D97-AF65-F5344CB8AC3E}">
        <p14:creationId xmlns:p14="http://schemas.microsoft.com/office/powerpoint/2010/main" val="2354458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92196"/>
          </a:xfrm>
        </p:spPr>
        <p:txBody>
          <a:bodyPr>
            <a:normAutofit/>
          </a:bodyPr>
          <a:lstStyle/>
          <a:p>
            <a:r>
              <a:rPr lang="en-US" sz="4800" dirty="0"/>
              <a:t>Lab Report-out &amp; Wrap-up</a:t>
            </a:r>
          </a:p>
        </p:txBody>
      </p:sp>
    </p:spTree>
    <p:extLst>
      <p:ext uri="{BB962C8B-B14F-4D97-AF65-F5344CB8AC3E}">
        <p14:creationId xmlns:p14="http://schemas.microsoft.com/office/powerpoint/2010/main" val="358754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Previous Assignments</a:t>
            </a:r>
          </a:p>
        </p:txBody>
      </p:sp>
    </p:spTree>
    <p:extLst>
      <p:ext uri="{BB962C8B-B14F-4D97-AF65-F5344CB8AC3E}">
        <p14:creationId xmlns:p14="http://schemas.microsoft.com/office/powerpoint/2010/main" val="1110450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Review through Scrum of Scrums Standup</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5047093"/>
          </a:xfrm>
        </p:spPr>
        <p:txBody>
          <a:bodyPr>
            <a:noAutofit/>
          </a:bodyPr>
          <a:lstStyle/>
          <a:p>
            <a:pPr marL="0" indent="0">
              <a:spcBef>
                <a:spcPts val="4800"/>
              </a:spcBef>
              <a:buNone/>
            </a:pPr>
            <a:r>
              <a:rPr lang="en-US" sz="2000" dirty="0"/>
              <a:t>Prior to class on Tuesday:</a:t>
            </a:r>
          </a:p>
          <a:p>
            <a:pPr marL="457200" indent="-457200">
              <a:buFont typeface="+mj-lt"/>
              <a:buAutoNum type="arabicPeriod"/>
            </a:pPr>
            <a:r>
              <a:rPr lang="en-US" sz="2000" dirty="0"/>
              <a:t>Complete Discussion Board “Introduction” </a:t>
            </a:r>
            <a:r>
              <a:rPr lang="en-US" sz="2000" u="sng" dirty="0"/>
              <a:t>before you leave class today</a:t>
            </a:r>
          </a:p>
          <a:p>
            <a:pPr marL="457200" indent="-457200">
              <a:buFont typeface="+mj-lt"/>
              <a:buAutoNum type="arabicPeriod"/>
            </a:pPr>
            <a:r>
              <a:rPr lang="en-US" sz="2000" dirty="0"/>
              <a:t>Be prepared to discuss our Introduction to Object-Oriented Programming Introduction slides for Sessions 1 &amp; 2</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both local and remote projects utilizing several tutorials including:</a:t>
            </a:r>
          </a:p>
          <a:p>
            <a:pPr lvl="1"/>
            <a:r>
              <a:rPr lang="en-US" sz="2000" dirty="0"/>
              <a:t>“An Intro to Git and GitHub for Beginners” </a:t>
            </a:r>
            <a:r>
              <a:rPr lang="en-US" sz="2000" dirty="0">
                <a:hlinkClick r:id="rId4"/>
              </a:rPr>
              <a:t>[link]</a:t>
            </a:r>
            <a:endParaRPr lang="en-US" sz="2000" dirty="0"/>
          </a:p>
          <a:p>
            <a:pPr lvl="1"/>
            <a:r>
              <a:rPr lang="en-US" sz="2000" dirty="0"/>
              <a:t>The GitHub “Hello World” </a:t>
            </a:r>
            <a:r>
              <a:rPr lang="en-US" sz="2000" dirty="0">
                <a:hlinkClick r:id="rId5"/>
              </a:rPr>
              <a:t>[link] </a:t>
            </a:r>
            <a:endParaRPr lang="en-US" sz="2000" dirty="0"/>
          </a:p>
          <a:p>
            <a:pPr marL="457200" indent="-457200">
              <a:buFont typeface="+mj-lt"/>
              <a:buAutoNum type="arabicPeriod"/>
            </a:pPr>
            <a:r>
              <a:rPr lang="en-US" sz="2000" dirty="0"/>
              <a:t>Be prepared to install Java command line tools and to create “Hello World” for Java</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65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timeline, cut line, and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099209"/>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981184"/>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2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“Completed” 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981184"/>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79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80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2 Week 1 Items:</a:t>
            </a:r>
          </a:p>
          <a:p>
            <a:pPr marL="457200" indent="-457200">
              <a:spcBef>
                <a:spcPts val="600"/>
              </a:spcBef>
              <a:buFont typeface="+mj-lt"/>
              <a:buAutoNum type="arabicPeriod"/>
            </a:pPr>
            <a:r>
              <a:rPr lang="en-US" sz="1800" dirty="0"/>
              <a:t>Carry-over items from Sprint 1 if any</a:t>
            </a:r>
          </a:p>
          <a:p>
            <a:pPr marL="457200" indent="-457200">
              <a:spcBef>
                <a:spcPts val="600"/>
              </a:spcBef>
              <a:buFont typeface="+mj-lt"/>
              <a:buAutoNum type="arabicPeriod"/>
            </a:pPr>
            <a:r>
              <a:rPr lang="en-US" sz="1800" dirty="0"/>
              <a:t>As a </a:t>
            </a:r>
            <a:r>
              <a:rPr lang="en-US" sz="1800" u="sng" dirty="0"/>
              <a:t>Class</a:t>
            </a:r>
            <a:r>
              <a:rPr lang="en-US" sz="1800" dirty="0"/>
              <a:t>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3"/>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4"/>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a:t>
            </a:r>
          </a:p>
          <a:p>
            <a:pPr marL="457200" indent="-457200">
              <a:spcBef>
                <a:spcPts val="600"/>
              </a:spcBef>
              <a:buFont typeface="+mj-lt"/>
              <a:buAutoNum type="arabicPeriod"/>
            </a:pPr>
            <a:r>
              <a:rPr lang="en-US" sz="1800" dirty="0"/>
              <a:t>Pull (or “re-clone”) class content site, review “source” folder projects, and compile/run each sample:		“git clone https://github.com/</a:t>
            </a:r>
            <a:r>
              <a:rPr lang="en-US" sz="1800" dirty="0" err="1"/>
              <a:t>EricJPogue</a:t>
            </a:r>
            <a:r>
              <a:rPr lang="en-US" sz="1800" dirty="0"/>
              <a:t>/sp18-cpsc-24500-001.git” </a:t>
            </a:r>
          </a:p>
        </p:txBody>
      </p:sp>
    </p:spTree>
    <p:extLst>
      <p:ext uri="{BB962C8B-B14F-4D97-AF65-F5344CB8AC3E}">
        <p14:creationId xmlns:p14="http://schemas.microsoft.com/office/powerpoint/2010/main" val="114512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Items 1-8 from Sprint 1 Done?... Please be transparent.</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Repeat: 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Items 1-8 from Sprint 1 Done?</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8041"/>
          </a:xfrm>
        </p:spPr>
        <p:txBody>
          <a:bodyPr>
            <a:normAutofit/>
          </a:bodyPr>
          <a:lstStyle/>
          <a:p>
            <a:r>
              <a:rPr lang="en-US" sz="4800" dirty="0"/>
              <a:t>JSON Demo</a:t>
            </a:r>
            <a:br>
              <a:rPr lang="en-US" sz="4800" dirty="0"/>
            </a:br>
            <a:r>
              <a:rPr lang="en-US" sz="4800" dirty="0"/>
              <a:t>Thank you, Tyler!</a:t>
            </a:r>
          </a:p>
        </p:txBody>
      </p:sp>
    </p:spTree>
    <p:extLst>
      <p:ext uri="{BB962C8B-B14F-4D97-AF65-F5344CB8AC3E}">
        <p14:creationId xmlns:p14="http://schemas.microsoft.com/office/powerpoint/2010/main" val="192493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034002"/>
          </a:xfrm>
        </p:spPr>
        <p:txBody>
          <a:bodyPr>
            <a:normAutofit/>
          </a:bodyPr>
          <a:lstStyle/>
          <a:p>
            <a:r>
              <a:rPr lang="en-US" sz="4800" dirty="0"/>
              <a:t>UML Phone Demo?</a:t>
            </a:r>
          </a:p>
        </p:txBody>
      </p:sp>
    </p:spTree>
    <p:extLst>
      <p:ext uri="{BB962C8B-B14F-4D97-AF65-F5344CB8AC3E}">
        <p14:creationId xmlns:p14="http://schemas.microsoft.com/office/powerpoint/2010/main" val="274594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D6B545-F0B6-460A-BC7D-40D729608D40}"/>
              </a:ext>
            </a:extLst>
          </p:cNvPr>
          <p:cNvPicPr>
            <a:picLocks noChangeAspect="1"/>
          </p:cNvPicPr>
          <p:nvPr/>
        </p:nvPicPr>
        <p:blipFill>
          <a:blip r:embed="rId2"/>
          <a:stretch>
            <a:fillRect/>
          </a:stretch>
        </p:blipFill>
        <p:spPr>
          <a:xfrm>
            <a:off x="3225777" y="0"/>
            <a:ext cx="5740445" cy="6858000"/>
          </a:xfrm>
          <a:prstGeom prst="rect">
            <a:avLst/>
          </a:prstGeom>
        </p:spPr>
      </p:pic>
    </p:spTree>
    <p:extLst>
      <p:ext uri="{BB962C8B-B14F-4D97-AF65-F5344CB8AC3E}">
        <p14:creationId xmlns:p14="http://schemas.microsoft.com/office/powerpoint/2010/main" val="1587949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2638</TotalTime>
  <Words>993</Words>
  <Application>Microsoft Office PowerPoint</Application>
  <PresentationFormat>Widescreen</PresentationFormat>
  <Paragraphs>122</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Object-Oriented Programming Week 3 Session 2 Eric Pogue</vt:lpstr>
      <vt:lpstr>“Completed” Assignment</vt:lpstr>
      <vt:lpstr>PowerPoint Presentation</vt:lpstr>
      <vt:lpstr>Assignment</vt:lpstr>
      <vt:lpstr>Scrum Team Standup</vt:lpstr>
      <vt:lpstr>Scrum-of-Scrums Report-out</vt:lpstr>
      <vt:lpstr>JSON Demo Thank you, Tyler!</vt:lpstr>
      <vt:lpstr>UML Phone Demo?</vt:lpstr>
      <vt:lpstr>PowerPoint Presentation</vt:lpstr>
      <vt:lpstr>Quick Review of More Object-Oriented Programming (OOP)</vt:lpstr>
      <vt:lpstr>Assignment (repeated)</vt:lpstr>
      <vt:lpstr>Lab (report-out at 3:10)</vt:lpstr>
      <vt:lpstr>Lab Report-out &amp; Wrap-up</vt:lpstr>
      <vt:lpstr>End of Session</vt:lpstr>
      <vt:lpstr>Previous Assignments</vt:lpstr>
      <vt:lpstr>PowerPoint Presentation</vt:lpstr>
      <vt:lpstr>Assignment Review through Scrum of Scrums Standup</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106</cp:revision>
  <cp:lastPrinted>2017-08-28T20:16:11Z</cp:lastPrinted>
  <dcterms:created xsi:type="dcterms:W3CDTF">2017-08-24T13:36:27Z</dcterms:created>
  <dcterms:modified xsi:type="dcterms:W3CDTF">2018-02-01T15:36:43Z</dcterms:modified>
</cp:coreProperties>
</file>