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28" r:id="rId3"/>
    <p:sldId id="329" r:id="rId4"/>
    <p:sldId id="324" r:id="rId5"/>
    <p:sldId id="319" r:id="rId6"/>
    <p:sldId id="320" r:id="rId7"/>
    <p:sldId id="317" r:id="rId8"/>
    <p:sldId id="282" r:id="rId9"/>
    <p:sldId id="263" r:id="rId10"/>
    <p:sldId id="318" r:id="rId11"/>
    <p:sldId id="327" r:id="rId12"/>
    <p:sldId id="312" r:id="rId13"/>
    <p:sldId id="316" r:id="rId14"/>
    <p:sldId id="325"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84" d="100"/>
          <a:sy n="84" d="100"/>
        </p:scale>
        <p:origin x="1087" y="45"/>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2/6/2018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274614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30849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86281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2/6/2018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2/6/2018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4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1800" dirty="0"/>
              <a:t>Agenda:</a:t>
            </a:r>
          </a:p>
          <a:p>
            <a:pPr marL="457200" indent="-457200">
              <a:buFont typeface="+mj-lt"/>
              <a:buAutoNum type="arabicPeriod"/>
            </a:pPr>
            <a:r>
              <a:rPr lang="en-US" sz="1800" dirty="0"/>
              <a:t>Scrum Standup and Scrum-of-Scrums Report-out</a:t>
            </a:r>
          </a:p>
          <a:p>
            <a:pPr marL="457200" indent="-457200">
              <a:buFont typeface="+mj-lt"/>
              <a:buAutoNum type="arabicPeriod"/>
            </a:pPr>
            <a:r>
              <a:rPr lang="en-US" sz="1800" dirty="0"/>
              <a:t>Assignment/Quiz Questions &amp; Answers</a:t>
            </a:r>
          </a:p>
          <a:p>
            <a:pPr marL="457200" indent="-457200">
              <a:buFont typeface="+mj-lt"/>
              <a:buAutoNum type="arabicPeriod"/>
            </a:pPr>
            <a:r>
              <a:rPr lang="en-US" sz="1800" dirty="0"/>
              <a:t>More Object-Oriented Programming (OOP)… Coding Together</a:t>
            </a:r>
          </a:p>
          <a:p>
            <a:pPr marL="457200" indent="-457200">
              <a:buFont typeface="+mj-lt"/>
              <a:buAutoNum type="arabicPeriod"/>
            </a:pPr>
            <a:r>
              <a:rPr lang="en-US" sz="1800" dirty="0"/>
              <a:t>Wrap-up</a:t>
            </a:r>
          </a:p>
          <a:p>
            <a:pPr marL="0" indent="0">
              <a:spcBef>
                <a:spcPts val="1800"/>
              </a:spcBef>
              <a:buNone/>
            </a:pPr>
            <a:endParaRPr lang="en-US" sz="1800" dirty="0"/>
          </a:p>
          <a:p>
            <a:pPr marL="0" indent="0">
              <a:spcBef>
                <a:spcPts val="1800"/>
              </a:spcBef>
              <a:buNone/>
            </a:pPr>
            <a:r>
              <a:rPr lang="en-US" sz="18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Previous Assignments</a:t>
            </a:r>
          </a:p>
        </p:txBody>
      </p:sp>
    </p:spTree>
    <p:extLst>
      <p:ext uri="{BB962C8B-B14F-4D97-AF65-F5344CB8AC3E}">
        <p14:creationId xmlns:p14="http://schemas.microsoft.com/office/powerpoint/2010/main" val="111045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0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14512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 Please be transparent.</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Repeat: 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More Object-Oriented Programming (OOP)… Coding Together</a:t>
            </a:r>
          </a:p>
        </p:txBody>
      </p:sp>
    </p:spTree>
    <p:extLst>
      <p:ext uri="{BB962C8B-B14F-4D97-AF65-F5344CB8AC3E}">
        <p14:creationId xmlns:p14="http://schemas.microsoft.com/office/powerpoint/2010/main" val="8364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TotalTime>
  <Words>728</Words>
  <Application>Microsoft Office PowerPoint</Application>
  <PresentationFormat>Widescreen</PresentationFormat>
  <Paragraphs>95</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Object-Oriented Programming Week 4 Session 1 Eric Pogue</vt:lpstr>
      <vt:lpstr>PowerPoint Presentation</vt:lpstr>
      <vt:lpstr>Assignment</vt:lpstr>
      <vt:lpstr>Assignment</vt:lpstr>
      <vt:lpstr>Scrum Team Standup</vt:lpstr>
      <vt:lpstr>Scrum-of-Scrums Report-out</vt:lpstr>
      <vt:lpstr>More Object-Oriented Programming (OOP)… Coding Together</vt:lpstr>
      <vt:lpstr>Wrap-up</vt:lpstr>
      <vt:lpstr>End of Session</vt:lpstr>
      <vt:lpstr>Previous Assignments</vt:lpstr>
      <vt:lpstr>PowerPoint Presentation</vt:lpstr>
      <vt:lpstr>Assignment Review through Scrum of Scrums Standup</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112</cp:revision>
  <cp:lastPrinted>2017-08-28T20:16:11Z</cp:lastPrinted>
  <dcterms:created xsi:type="dcterms:W3CDTF">2017-08-24T13:36:27Z</dcterms:created>
  <dcterms:modified xsi:type="dcterms:W3CDTF">2018-02-06T19:32:35Z</dcterms:modified>
</cp:coreProperties>
</file>