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28" r:id="rId3"/>
    <p:sldId id="329" r:id="rId4"/>
    <p:sldId id="324" r:id="rId5"/>
    <p:sldId id="319" r:id="rId6"/>
    <p:sldId id="330" r:id="rId7"/>
    <p:sldId id="331" r:id="rId8"/>
    <p:sldId id="317" r:id="rId9"/>
    <p:sldId id="282" r:id="rId10"/>
    <p:sldId id="333" r:id="rId11"/>
    <p:sldId id="332" r:id="rId12"/>
    <p:sldId id="263" r:id="rId13"/>
    <p:sldId id="318" r:id="rId14"/>
    <p:sldId id="327" r:id="rId15"/>
    <p:sldId id="312" r:id="rId16"/>
    <p:sldId id="316" r:id="rId17"/>
    <p:sldId id="325"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84" d="100"/>
          <a:sy n="84" d="100"/>
        </p:scale>
        <p:origin x="1087" y="45"/>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2/13/2018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274614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G</a:t>
            </a:r>
          </a:p>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FaceDraw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415840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FaceDraw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80909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8723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5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a:t>Sprint 3 (weeks 5 &amp; 6)… Programming Graphical User Interfaces (GUI)</a:t>
            </a:r>
          </a:p>
          <a:p>
            <a:pPr lvl="1"/>
            <a:r>
              <a:rPr lang="en-US" sz="1800" dirty="0"/>
              <a:t>Review FaceDraw Assignment</a:t>
            </a:r>
          </a:p>
          <a:p>
            <a:pPr lvl="1"/>
            <a:r>
              <a:rPr lang="en-US" sz="1800" dirty="0"/>
              <a:t>Review Learning Objectives</a:t>
            </a:r>
          </a:p>
          <a:p>
            <a:pPr marL="457200" indent="-457200">
              <a:buFont typeface="+mj-lt"/>
              <a:buAutoNum type="arabicPeriod"/>
            </a:pPr>
            <a:r>
              <a:rPr lang="en-US" sz="2000" dirty="0"/>
              <a:t>More Object-Oriented Programming (OOP)… Coding Together</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FaceDraw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00596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Closing Comments:</a:t>
            </a:r>
          </a:p>
          <a:p>
            <a:pPr marL="457200" indent="-457200">
              <a:buFont typeface="+mj-lt"/>
              <a:buAutoNum type="arabicPeriod"/>
            </a:pPr>
            <a:r>
              <a:rPr lang="en-US" sz="2000" dirty="0"/>
              <a:t>Build something that you can take pride in delivering!</a:t>
            </a:r>
          </a:p>
          <a:p>
            <a:pPr marL="457200" indent="-457200">
              <a:buFont typeface="+mj-lt"/>
              <a:buAutoNum type="arabicPeriod"/>
            </a:pPr>
            <a:r>
              <a:rPr lang="en-US" sz="2000" dirty="0"/>
              <a:t>If you do something special in this assignment, let me know</a:t>
            </a:r>
          </a:p>
          <a:p>
            <a:pPr marL="457200" indent="-457200">
              <a:buFont typeface="+mj-lt"/>
              <a:buAutoNum type="arabicPeriod"/>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365661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14512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 (OOP)… Coding Together</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1233</Words>
  <Application>Microsoft Office PowerPoint</Application>
  <PresentationFormat>Widescreen</PresentationFormat>
  <Paragraphs>138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Week 5 Session 1 Eric Pogue</vt:lpstr>
      <vt:lpstr>PowerPoint Presentation</vt:lpstr>
      <vt:lpstr>Assignment</vt:lpstr>
      <vt:lpstr>Assignment</vt:lpstr>
      <vt:lpstr>Scrum Team Standup &amp; Report-out</vt:lpstr>
      <vt:lpstr>FaceDraw Assignment</vt:lpstr>
      <vt:lpstr>Learning Objectives</vt:lpstr>
      <vt:lpstr>More Object-Oriented Programming (OOP)… Coding Together</vt:lpstr>
      <vt:lpstr>Wrap-up</vt:lpstr>
      <vt:lpstr>FaceDraw Assignment  &amp; Learning Objectives</vt:lpstr>
      <vt:lpstr>Object-Oriented Programming Session: Discussion &amp; Lecture (Week 3 Session 3) Instructor: Eric Pogue</vt:lpstr>
      <vt:lpstr>End of Session</vt:lpstr>
      <vt:lpstr>Previous Assignments and Backup Slides</vt:lpstr>
      <vt:lpstr>PowerPoint Presentation</vt:lpstr>
      <vt:lpstr>Assignment Review through Scrum of Scrums Standup</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119</cp:revision>
  <cp:lastPrinted>2017-08-28T20:16:11Z</cp:lastPrinted>
  <dcterms:created xsi:type="dcterms:W3CDTF">2017-08-24T13:36:27Z</dcterms:created>
  <dcterms:modified xsi:type="dcterms:W3CDTF">2018-02-13T13:31:54Z</dcterms:modified>
</cp:coreProperties>
</file>