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334" r:id="rId3"/>
    <p:sldId id="329" r:id="rId4"/>
    <p:sldId id="319" r:id="rId5"/>
    <p:sldId id="330" r:id="rId6"/>
    <p:sldId id="331" r:id="rId7"/>
    <p:sldId id="337" r:id="rId8"/>
    <p:sldId id="317" r:id="rId9"/>
    <p:sldId id="282" r:id="rId10"/>
    <p:sldId id="263" r:id="rId11"/>
    <p:sldId id="318" r:id="rId12"/>
    <p:sldId id="327" r:id="rId13"/>
    <p:sldId id="312" r:id="rId14"/>
    <p:sldId id="316" r:id="rId15"/>
    <p:sldId id="325" r:id="rId16"/>
    <p:sldId id="335" r:id="rId17"/>
    <p:sldId id="336"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84" d="100"/>
          <a:sy n="84" d="100"/>
        </p:scale>
        <p:origin x="1087" y="45"/>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2/15/2018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that you have downloaded the current class materials. Particularly </a:t>
            </a:r>
            <a:r>
              <a:rPr lang="en-US" dirty="0" err="1"/>
              <a:t>ShapeDraw</a:t>
            </a:r>
            <a:r>
              <a:rPr lang="en-US" dirty="0"/>
              <a:t>!</a:t>
            </a:r>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506016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1862810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18777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41808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30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G</a:t>
            </a:r>
          </a:p>
          <a:p>
            <a:pPr marL="0" indent="0">
              <a:buNone/>
            </a:pPr>
            <a:r>
              <a:rPr lang="en-US" sz="1000" dirty="0"/>
              <a:t>I intentionally listed and reviewed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FaceDraw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415840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34359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25293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6194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30849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2/15/2018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2/15/2018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5 Session 2</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Scrum Standup and Scrum-of-Scrums Report-out</a:t>
            </a:r>
          </a:p>
          <a:p>
            <a:pPr marL="457200" indent="-457200">
              <a:buFont typeface="+mj-lt"/>
              <a:buAutoNum type="arabicPeriod"/>
            </a:pPr>
            <a:r>
              <a:rPr lang="en-US" sz="2000" dirty="0"/>
              <a:t>Review </a:t>
            </a:r>
            <a:r>
              <a:rPr lang="en-US" sz="2000" dirty="0" err="1"/>
              <a:t>FaceDraw</a:t>
            </a:r>
            <a:r>
              <a:rPr lang="en-US" sz="2000" dirty="0"/>
              <a:t> Assignment</a:t>
            </a:r>
          </a:p>
          <a:p>
            <a:pPr marL="457200" indent="-457200">
              <a:buFont typeface="+mj-lt"/>
              <a:buAutoNum type="arabicPeriod"/>
            </a:pPr>
            <a:r>
              <a:rPr lang="en-US" sz="2000" dirty="0"/>
              <a:t>Demo: Static Website… plus video demo</a:t>
            </a:r>
          </a:p>
          <a:p>
            <a:pPr marL="457200" indent="-457200">
              <a:buFont typeface="+mj-lt"/>
              <a:buAutoNum type="arabicPeriod"/>
            </a:pPr>
            <a:r>
              <a:rPr lang="en-US" sz="2000" dirty="0"/>
              <a:t>Programming Graphical User Interfaces (GUI)… GUI Java Development</a:t>
            </a:r>
          </a:p>
          <a:p>
            <a:pPr marL="457200" indent="-457200">
              <a:buFont typeface="+mj-lt"/>
              <a:buAutoNum type="arabicPeriod"/>
            </a:pPr>
            <a:r>
              <a:rPr lang="en-US" sz="2000" dirty="0"/>
              <a:t>Review </a:t>
            </a:r>
            <a:r>
              <a:rPr lang="en-US" sz="2000" dirty="0" err="1"/>
              <a:t>ShapeDraw</a:t>
            </a:r>
            <a:r>
              <a:rPr lang="en-US" sz="2000" dirty="0"/>
              <a:t> Application and associated </a:t>
            </a:r>
            <a:r>
              <a:rPr lang="en-US" sz="2000" dirty="0" err="1"/>
              <a:t>ShapesLibrary</a:t>
            </a:r>
            <a:endParaRPr lang="en-US" sz="2000" dirty="0"/>
          </a:p>
          <a:p>
            <a:pPr marL="457200" indent="-457200">
              <a:buFont typeface="+mj-lt"/>
              <a:buAutoNum type="arabicPeriod"/>
            </a:pPr>
            <a:r>
              <a:rPr lang="en-US" sz="2000" dirty="0"/>
              <a:t>More Object-Oriented Programming (OOP)… Coding Together</a:t>
            </a:r>
          </a:p>
          <a:p>
            <a:pPr marL="457200" indent="-457200">
              <a:buFont typeface="+mj-lt"/>
              <a:buAutoNum type="arabicPeriod"/>
            </a:pPr>
            <a:r>
              <a:rPr lang="en-US" sz="2000" dirty="0"/>
              <a:t>Wrap-up</a:t>
            </a:r>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29144"/>
          </a:xfrm>
        </p:spPr>
        <p:txBody>
          <a:bodyPr>
            <a:normAutofit/>
          </a:bodyPr>
          <a:lstStyle/>
          <a:p>
            <a:r>
              <a:rPr lang="en-US" sz="4800" dirty="0"/>
              <a:t>Previous Assignments</a:t>
            </a:r>
            <a:br>
              <a:rPr lang="en-US" sz="4800" dirty="0"/>
            </a:br>
            <a:r>
              <a:rPr lang="en-US" sz="4800" dirty="0"/>
              <a:t>and Backup Slides</a:t>
            </a:r>
          </a:p>
        </p:txBody>
      </p:sp>
    </p:spTree>
    <p:extLst>
      <p:ext uri="{BB962C8B-B14F-4D97-AF65-F5344CB8AC3E}">
        <p14:creationId xmlns:p14="http://schemas.microsoft.com/office/powerpoint/2010/main" val="111045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226218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81362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59527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27958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DB Postings</a:t>
            </a:r>
          </a:p>
          <a:p>
            <a:pPr marL="457200" indent="-457200">
              <a:spcBef>
                <a:spcPts val="600"/>
              </a:spcBef>
              <a:buFont typeface="+mj-lt"/>
              <a:buAutoNum type="arabicPeriod"/>
            </a:pPr>
            <a:r>
              <a:rPr lang="en-US" sz="1800" dirty="0"/>
              <a:t>Complete Sprint 3 Assignment/Quiz… is there anything missing from the Assignment/Quiz</a:t>
            </a:r>
          </a:p>
        </p:txBody>
      </p:sp>
    </p:spTree>
    <p:extLst>
      <p:ext uri="{BB962C8B-B14F-4D97-AF65-F5344CB8AC3E}">
        <p14:creationId xmlns:p14="http://schemas.microsoft.com/office/powerpoint/2010/main" val="8608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 Please be transparent.</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FaceDraw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FaceDraw and Learning Objectives</a:t>
            </a:r>
            <a:r>
              <a:rPr lang="en-US" sz="2000" dirty="0"/>
              <a:t>: FaceDraw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Identify layout managers for heavyweight and lightweight components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p:txBody>
      </p:sp>
    </p:spTree>
    <p:extLst>
      <p:ext uri="{BB962C8B-B14F-4D97-AF65-F5344CB8AC3E}">
        <p14:creationId xmlns:p14="http://schemas.microsoft.com/office/powerpoint/2010/main" val="107239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Review </a:t>
            </a:r>
            <a:r>
              <a:rPr lang="en-US" sz="4800" dirty="0" err="1"/>
              <a:t>ShapeDraw</a:t>
            </a:r>
            <a:r>
              <a:rPr lang="en-US" sz="4800" dirty="0"/>
              <a:t> Application and associated </a:t>
            </a:r>
            <a:r>
              <a:rPr lang="en-US" sz="4800" dirty="0" err="1"/>
              <a:t>ShapesLibrary</a:t>
            </a:r>
            <a:endParaRPr lang="en-US" sz="4800" dirty="0"/>
          </a:p>
        </p:txBody>
      </p:sp>
    </p:spTree>
    <p:extLst>
      <p:ext uri="{BB962C8B-B14F-4D97-AF65-F5344CB8AC3E}">
        <p14:creationId xmlns:p14="http://schemas.microsoft.com/office/powerpoint/2010/main" val="174040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More Object-Oriented Programming (OOP)… Coding Together</a:t>
            </a:r>
          </a:p>
        </p:txBody>
      </p:sp>
    </p:spTree>
    <p:extLst>
      <p:ext uri="{BB962C8B-B14F-4D97-AF65-F5344CB8AC3E}">
        <p14:creationId xmlns:p14="http://schemas.microsoft.com/office/powerpoint/2010/main" val="83649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1045</Words>
  <Application>Microsoft Office PowerPoint</Application>
  <PresentationFormat>Widescreen</PresentationFormat>
  <Paragraphs>127</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Object-Oriented Programming Week 5 Session 2 Eric Pogue</vt:lpstr>
      <vt:lpstr>PowerPoint Presentation</vt:lpstr>
      <vt:lpstr>Assignment</vt:lpstr>
      <vt:lpstr>Scrum Team Standup &amp; Report-out</vt:lpstr>
      <vt:lpstr>FaceDraw Assignment</vt:lpstr>
      <vt:lpstr>Learning Objectives</vt:lpstr>
      <vt:lpstr>Review ShapeDraw Application and associated ShapesLibrary</vt:lpstr>
      <vt:lpstr>More Object-Oriented Programming (OOP)… Coding Together</vt:lpstr>
      <vt:lpstr>Wrap-up</vt:lpstr>
      <vt:lpstr>End of Session</vt:lpstr>
      <vt:lpstr>Previous Assignments and Backup Slides</vt:lpstr>
      <vt:lpstr>PowerPoint Presentation</vt:lpstr>
      <vt:lpstr>Assignment Review through Scrum of Scrums Standup</vt:lpstr>
      <vt:lpstr>Assignment</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125</cp:revision>
  <cp:lastPrinted>2017-08-28T20:16:11Z</cp:lastPrinted>
  <dcterms:created xsi:type="dcterms:W3CDTF">2017-08-24T13:36:27Z</dcterms:created>
  <dcterms:modified xsi:type="dcterms:W3CDTF">2018-02-15T19:43:03Z</dcterms:modified>
</cp:coreProperties>
</file>