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334" r:id="rId3"/>
    <p:sldId id="329" r:id="rId4"/>
    <p:sldId id="319" r:id="rId5"/>
    <p:sldId id="330" r:id="rId6"/>
    <p:sldId id="331" r:id="rId7"/>
    <p:sldId id="317" r:id="rId8"/>
    <p:sldId id="282" r:id="rId9"/>
    <p:sldId id="263" r:id="rId10"/>
    <p:sldId id="318" r:id="rId11"/>
    <p:sldId id="327" r:id="rId12"/>
    <p:sldId id="312" r:id="rId13"/>
    <p:sldId id="316" r:id="rId14"/>
    <p:sldId id="325" r:id="rId15"/>
    <p:sldId id="335" r:id="rId16"/>
    <p:sldId id="336" r:id="rId1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9074" autoAdjust="0"/>
  </p:normalViewPr>
  <p:slideViewPr>
    <p:cSldViewPr snapToGrid="0">
      <p:cViewPr varScale="1">
        <p:scale>
          <a:sx n="127" d="100"/>
          <a:sy n="127" d="100"/>
        </p:scale>
        <p:origin x="4956" y="120"/>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2/19/2018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1862810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3209425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187770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141808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306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G</a:t>
            </a:r>
          </a:p>
          <a:p>
            <a:pPr marL="0" indent="0">
              <a:buNone/>
            </a:pPr>
            <a:r>
              <a:rPr lang="en-US" sz="1000" dirty="0"/>
              <a:t>I intentionally listed and reviewed our assignment first and our learning objectives second. This week our intent is to support our assignment  through our learning objectives, discussion, lecture, and examples… and not the other way around. </a:t>
            </a:r>
          </a:p>
          <a:p>
            <a:pPr marL="0" indent="0">
              <a:buNone/>
            </a:pPr>
            <a:endParaRPr lang="en-US" sz="1000" dirty="0"/>
          </a:p>
          <a:p>
            <a:pPr marL="0" indent="0">
              <a:buNone/>
            </a:pPr>
            <a:r>
              <a:rPr lang="en-US" sz="1000" dirty="0"/>
              <a:t>It is important to understand the concepts, practices, and principles; however, it is </a:t>
            </a:r>
            <a:r>
              <a:rPr lang="en-US" sz="1000" u="sng" dirty="0"/>
              <a:t>essential</a:t>
            </a:r>
            <a:r>
              <a:rPr lang="en-US" sz="1000" dirty="0"/>
              <a:t> that we can utilize them to deliver solutions. </a:t>
            </a:r>
          </a:p>
          <a:p>
            <a:pPr marL="0" indent="0">
              <a:buNone/>
            </a:pPr>
            <a:r>
              <a:rPr lang="en-US" sz="1000" dirty="0"/>
              <a:t>The details of FaceDraw are provided in this week’s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4158404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343593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35919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308493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Board postings and Responses are an ongoing backlog item that is expected to be completed outside of class</a:t>
            </a:r>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5060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2/19/2018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2/19/2018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2/19/2018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2/19/2018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2/19/2018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2/19/2018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2/19/2018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2/19/2018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2/19/2018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2/19/2018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2/19/2018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2/19/2018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get-started-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Week 6 Session 1</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Assignment Review, Scrum Standup, and Scrum-of-Scrums Report-out</a:t>
            </a:r>
          </a:p>
          <a:p>
            <a:pPr marL="457200" indent="-457200">
              <a:buFont typeface="+mj-lt"/>
              <a:buAutoNum type="arabicPeriod"/>
            </a:pPr>
            <a:r>
              <a:rPr lang="en-US" sz="2000" dirty="0" err="1"/>
              <a:t>FaceDraw</a:t>
            </a:r>
            <a:r>
              <a:rPr lang="en-US" sz="2000" dirty="0"/>
              <a:t> Assignment Q&amp;A</a:t>
            </a:r>
          </a:p>
          <a:p>
            <a:pPr marL="457200" indent="-457200">
              <a:buFont typeface="+mj-lt"/>
              <a:buAutoNum type="arabicPeriod"/>
            </a:pPr>
            <a:r>
              <a:rPr lang="en-US" sz="2000" dirty="0"/>
              <a:t>Programming Graphical User Interfaces (GUI)… GUI Java Development</a:t>
            </a:r>
          </a:p>
          <a:p>
            <a:pPr marL="457200" indent="-457200">
              <a:buFont typeface="+mj-lt"/>
              <a:buAutoNum type="arabicPeriod"/>
            </a:pPr>
            <a:r>
              <a:rPr lang="en-US" sz="2000" dirty="0"/>
              <a:t>Review </a:t>
            </a:r>
            <a:r>
              <a:rPr lang="en-US" sz="2000" dirty="0" err="1"/>
              <a:t>ShapeDraw</a:t>
            </a:r>
            <a:r>
              <a:rPr lang="en-US" sz="2000" dirty="0"/>
              <a:t> Application</a:t>
            </a:r>
          </a:p>
          <a:p>
            <a:pPr marL="457200" indent="-457200">
              <a:buFont typeface="+mj-lt"/>
              <a:buAutoNum type="arabicPeriod"/>
            </a:pPr>
            <a:r>
              <a:rPr lang="en-US" sz="2000" dirty="0"/>
              <a:t>More Object-Oriented Programming (OOP)… Coding Together</a:t>
            </a:r>
          </a:p>
          <a:p>
            <a:pPr marL="457200" indent="-457200">
              <a:buFont typeface="+mj-lt"/>
              <a:buAutoNum type="arabicPeriod"/>
            </a:pPr>
            <a:r>
              <a:rPr lang="en-US" sz="2000" dirty="0"/>
              <a:t>Wrap-up</a:t>
            </a:r>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29144"/>
          </a:xfrm>
        </p:spPr>
        <p:txBody>
          <a:bodyPr>
            <a:normAutofit/>
          </a:bodyPr>
          <a:lstStyle/>
          <a:p>
            <a:r>
              <a:rPr lang="en-US" sz="4800" dirty="0"/>
              <a:t>Previous Assignments</a:t>
            </a:r>
            <a:br>
              <a:rPr lang="en-US" sz="4800" dirty="0"/>
            </a:br>
            <a:r>
              <a:rPr lang="en-US" sz="4800" dirty="0"/>
              <a:t>and Backup Slides</a:t>
            </a:r>
          </a:p>
        </p:txBody>
      </p:sp>
    </p:spTree>
    <p:extLst>
      <p:ext uri="{BB962C8B-B14F-4D97-AF65-F5344CB8AC3E}">
        <p14:creationId xmlns:p14="http://schemas.microsoft.com/office/powerpoint/2010/main" val="1110450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58261" y="22868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5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Review through Scrum of Scrums Standup</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5047093"/>
          </a:xfrm>
        </p:spPr>
        <p:txBody>
          <a:bodyPr>
            <a:noAutofit/>
          </a:bodyPr>
          <a:lstStyle/>
          <a:p>
            <a:pPr marL="0" indent="0">
              <a:spcBef>
                <a:spcPts val="4800"/>
              </a:spcBef>
              <a:buNone/>
            </a:pPr>
            <a:r>
              <a:rPr lang="en-US" sz="2000" dirty="0"/>
              <a:t>Prior to class on Tuesday:</a:t>
            </a:r>
          </a:p>
          <a:p>
            <a:pPr marL="457200" indent="-457200">
              <a:buFont typeface="+mj-lt"/>
              <a:buAutoNum type="arabicPeriod"/>
            </a:pPr>
            <a:r>
              <a:rPr lang="en-US" sz="2000" dirty="0"/>
              <a:t>Complete Discussion Board “Introduction” </a:t>
            </a:r>
            <a:r>
              <a:rPr lang="en-US" sz="2000" u="sng" dirty="0"/>
              <a:t>before you leave class today</a:t>
            </a:r>
          </a:p>
          <a:p>
            <a:pPr marL="457200" indent="-457200">
              <a:buFont typeface="+mj-lt"/>
              <a:buAutoNum type="arabicPeriod"/>
            </a:pPr>
            <a:r>
              <a:rPr lang="en-US" sz="2000" dirty="0"/>
              <a:t>Be prepared to discuss our Introduction to Object-Oriented Programming Introduction slides for Sessions 1 &amp; 2</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both local and remote projects utilizing several tutorials including:</a:t>
            </a:r>
          </a:p>
          <a:p>
            <a:pPr lvl="1"/>
            <a:r>
              <a:rPr lang="en-US" sz="2000" dirty="0"/>
              <a:t>“An Intro to Git and GitHub for Beginners” </a:t>
            </a:r>
            <a:r>
              <a:rPr lang="en-US" sz="2000" dirty="0">
                <a:hlinkClick r:id="rId4"/>
              </a:rPr>
              <a:t>[link]</a:t>
            </a:r>
            <a:endParaRPr lang="en-US" sz="2000" dirty="0"/>
          </a:p>
          <a:p>
            <a:pPr lvl="1"/>
            <a:r>
              <a:rPr lang="en-US" sz="2000" dirty="0"/>
              <a:t>The GitHub “Hello World” </a:t>
            </a:r>
            <a:r>
              <a:rPr lang="en-US" sz="2000" dirty="0">
                <a:hlinkClick r:id="rId5"/>
              </a:rPr>
              <a:t>[link] </a:t>
            </a:r>
            <a:endParaRPr lang="en-US" sz="2000" dirty="0"/>
          </a:p>
          <a:p>
            <a:pPr marL="457200" indent="-457200">
              <a:buFont typeface="+mj-lt"/>
              <a:buAutoNum type="arabicPeriod"/>
            </a:pPr>
            <a:r>
              <a:rPr lang="en-US" sz="2000" dirty="0"/>
              <a:t>Be prepared to install Java command line tools and to create “Hello World” for Java</a:t>
            </a:r>
          </a:p>
          <a:p>
            <a:pPr marL="0" indent="0">
              <a:buNone/>
            </a:pPr>
            <a:endParaRPr lang="en-US" sz="2000" dirty="0"/>
          </a:p>
          <a:p>
            <a:pPr marL="0" indent="0">
              <a:buNone/>
            </a:pPr>
            <a:r>
              <a:rPr lang="en-US" sz="2000" dirty="0"/>
              <a:t>Estimate: 3 hours… “Fist of Five” Agile polling</a:t>
            </a:r>
          </a:p>
        </p:txBody>
      </p:sp>
    </p:spTree>
    <p:extLst>
      <p:ext uri="{BB962C8B-B14F-4D97-AF65-F5344CB8AC3E}">
        <p14:creationId xmlns:p14="http://schemas.microsoft.com/office/powerpoint/2010/main" val="21065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timeline, cut line, and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099209"/>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3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981184"/>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21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p:txBody>
      </p:sp>
    </p:spTree>
    <p:extLst>
      <p:ext uri="{BB962C8B-B14F-4D97-AF65-F5344CB8AC3E}">
        <p14:creationId xmlns:p14="http://schemas.microsoft.com/office/powerpoint/2010/main" val="2262184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Sprint 2 Items:</a:t>
            </a:r>
          </a:p>
          <a:p>
            <a:pPr marL="457200" indent="-457200">
              <a:spcBef>
                <a:spcPts val="600"/>
              </a:spcBef>
              <a:buFont typeface="+mj-lt"/>
              <a:buAutoNum type="arabicPeriod"/>
            </a:pPr>
            <a:r>
              <a:rPr lang="en-US" sz="1800" dirty="0"/>
              <a:t>Carry-over items from Sprint 1 if any</a:t>
            </a:r>
          </a:p>
          <a:p>
            <a:pPr marL="457200" indent="-457200">
              <a:spcBef>
                <a:spcPts val="600"/>
              </a:spcBef>
              <a:buFont typeface="+mj-lt"/>
              <a:buAutoNum type="arabicPeriod"/>
            </a:pPr>
            <a:r>
              <a:rPr lang="en-US" sz="1800" dirty="0"/>
              <a:t>As a </a:t>
            </a:r>
            <a:r>
              <a:rPr lang="en-US" sz="1800" u="sng" dirty="0"/>
              <a:t>Class</a:t>
            </a:r>
            <a:r>
              <a:rPr lang="en-US" sz="1800" dirty="0"/>
              <a:t>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3"/>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4"/>
              </a:rPr>
              <a:t>[link]</a:t>
            </a:r>
            <a:r>
              <a:rPr lang="en-US" sz="1800" dirty="0"/>
              <a:t>*</a:t>
            </a:r>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a:t>
            </a:r>
          </a:p>
          <a:p>
            <a:pPr marL="457200" indent="-457200">
              <a:spcBef>
                <a:spcPts val="600"/>
              </a:spcBef>
              <a:buFont typeface="+mj-lt"/>
              <a:buAutoNum type="arabicPeriod"/>
            </a:pPr>
            <a:r>
              <a:rPr lang="en-US" sz="1800" dirty="0"/>
              <a:t>Pull (or “re-clone”) class content site, review “source” folder projects, and compile/run each sample: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Discussion Board</a:t>
            </a:r>
          </a:p>
          <a:p>
            <a:pPr marL="457200" indent="-457200">
              <a:spcBef>
                <a:spcPts val="600"/>
              </a:spcBef>
              <a:buFont typeface="+mj-lt"/>
              <a:buAutoNum type="arabicPeriod"/>
            </a:pPr>
            <a:r>
              <a:rPr lang="en-US" sz="1800" dirty="0"/>
              <a:t>Assignment / Quiz #2</a:t>
            </a:r>
          </a:p>
          <a:p>
            <a:pPr marL="457200" indent="-457200">
              <a:spcBef>
                <a:spcPts val="600"/>
              </a:spcBef>
              <a:buFont typeface="+mj-lt"/>
              <a:buAutoNum type="arabicPeriod"/>
            </a:pPr>
            <a:endParaRPr lang="en-US" sz="1800" dirty="0"/>
          </a:p>
          <a:p>
            <a:pPr marL="457200" indent="-457200">
              <a:spcBef>
                <a:spcPts val="600"/>
              </a:spcBef>
              <a:buFont typeface="+mj-lt"/>
              <a:buAutoNum type="arabicPeriod"/>
            </a:pPr>
            <a:endParaRPr lang="en-US" sz="1800" dirty="0"/>
          </a:p>
          <a:p>
            <a:pPr marL="0" indent="0">
              <a:spcBef>
                <a:spcPts val="600"/>
              </a:spcBef>
              <a:buNone/>
            </a:pPr>
            <a:r>
              <a:rPr lang="en-US" sz="1800" dirty="0"/>
              <a:t>*Note that to complete Item #4 the Azure static website tutorial you will likely need to setup a Pay-As-You-Go account in order to obtain storage for the Web Bash Shell.</a:t>
            </a:r>
          </a:p>
          <a:p>
            <a:pPr marL="0" indent="0">
              <a:spcBef>
                <a:spcPts val="600"/>
              </a:spcBef>
              <a:buNone/>
            </a:pPr>
            <a:endParaRPr lang="en-US" sz="1800" dirty="0"/>
          </a:p>
        </p:txBody>
      </p:sp>
    </p:spTree>
    <p:extLst>
      <p:ext uri="{BB962C8B-B14F-4D97-AF65-F5344CB8AC3E}">
        <p14:creationId xmlns:p14="http://schemas.microsoft.com/office/powerpoint/2010/main" val="181362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2595279"/>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279589"/>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600"/>
              </a:spcBef>
              <a:buFont typeface="+mj-lt"/>
              <a:buAutoNum type="arabicPeriod"/>
            </a:pPr>
            <a:r>
              <a:rPr lang="en-US" sz="1800" dirty="0"/>
              <a:t>DB Postings</a:t>
            </a:r>
          </a:p>
          <a:p>
            <a:pPr marL="457200" indent="-457200">
              <a:spcBef>
                <a:spcPts val="600"/>
              </a:spcBef>
              <a:buFont typeface="+mj-lt"/>
              <a:buAutoNum type="arabicPeriod"/>
            </a:pPr>
            <a:r>
              <a:rPr lang="en-US" sz="1800" dirty="0"/>
              <a:t>Complete Sprint 3 Assignment/Quiz… is there anything missing from the Assignment/Quiz</a:t>
            </a:r>
          </a:p>
        </p:txBody>
      </p:sp>
    </p:spTree>
    <p:extLst>
      <p:ext uri="{BB962C8B-B14F-4D97-AF65-F5344CB8AC3E}">
        <p14:creationId xmlns:p14="http://schemas.microsoft.com/office/powerpoint/2010/main" val="86081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Items 1-8 from Sprint 1 Done?... Please be transparent.</a:t>
            </a:r>
          </a:p>
          <a:p>
            <a:pPr marL="0" indent="0">
              <a:buNone/>
            </a:pPr>
            <a:r>
              <a:rPr lang="en-US" sz="2000" dirty="0"/>
              <a:t>Are there any impediments in your way?</a:t>
            </a:r>
          </a:p>
          <a:p>
            <a:pPr marL="0" indent="0">
              <a:buNone/>
            </a:pPr>
            <a:r>
              <a:rPr lang="en-US" sz="2000" dirty="0"/>
              <a:t>Do you have a </a:t>
            </a:r>
            <a:r>
              <a:rPr lang="en-US" sz="2000" dirty="0" err="1"/>
              <a:t>JFrame</a:t>
            </a:r>
            <a:r>
              <a:rPr lang="en-US" sz="2000" dirty="0"/>
              <a:t> application up and running?</a:t>
            </a:r>
          </a:p>
        </p:txBody>
      </p:sp>
    </p:spTree>
    <p:extLst>
      <p:ext uri="{BB962C8B-B14F-4D97-AF65-F5344CB8AC3E}">
        <p14:creationId xmlns:p14="http://schemas.microsoft.com/office/powerpoint/2010/main" val="1580056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FaceDraw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FaceDraw and Learning Objectives</a:t>
            </a:r>
            <a:r>
              <a:rPr lang="en-US" sz="2000" dirty="0"/>
              <a:t>: FaceDraw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FaceDraw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421355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Tree>
    <p:extLst>
      <p:ext uri="{BB962C8B-B14F-4D97-AF65-F5344CB8AC3E}">
        <p14:creationId xmlns:p14="http://schemas.microsoft.com/office/powerpoint/2010/main" val="107239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30483"/>
          </a:xfrm>
        </p:spPr>
        <p:txBody>
          <a:bodyPr>
            <a:normAutofit/>
          </a:bodyPr>
          <a:lstStyle/>
          <a:p>
            <a:r>
              <a:rPr lang="en-US" sz="4800" dirty="0"/>
              <a:t>More Object-Oriented Programming (OOP)… Coding Together</a:t>
            </a:r>
          </a:p>
        </p:txBody>
      </p:sp>
    </p:spTree>
    <p:extLst>
      <p:ext uri="{BB962C8B-B14F-4D97-AF65-F5344CB8AC3E}">
        <p14:creationId xmlns:p14="http://schemas.microsoft.com/office/powerpoint/2010/main" val="83649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92196"/>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2821</TotalTime>
  <Words>1029</Words>
  <Application>Microsoft Office PowerPoint</Application>
  <PresentationFormat>Widescreen</PresentationFormat>
  <Paragraphs>124</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Object-Oriented Programming Week 6 Session 1 Eric Pogue</vt:lpstr>
      <vt:lpstr>PowerPoint Presentation</vt:lpstr>
      <vt:lpstr>Assignment</vt:lpstr>
      <vt:lpstr>Scrum Team Standup &amp; Report-out</vt:lpstr>
      <vt:lpstr>FaceDraw Assignment</vt:lpstr>
      <vt:lpstr>Learning Objectives</vt:lpstr>
      <vt:lpstr>More Object-Oriented Programming (OOP)… Coding Together</vt:lpstr>
      <vt:lpstr>Wrap-up</vt:lpstr>
      <vt:lpstr>End of Session</vt:lpstr>
      <vt:lpstr>Previous Assignments and Backup Slides</vt:lpstr>
      <vt:lpstr>PowerPoint Presentation</vt:lpstr>
      <vt:lpstr>Assignment Review through Scrum of Scrums Standup</vt:lpstr>
      <vt:lpstr>Assignment</vt:lpstr>
      <vt:lpstr>Assignment</vt:lpstr>
      <vt:lpstr>Assignment</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121</cp:revision>
  <cp:lastPrinted>2017-08-28T20:16:11Z</cp:lastPrinted>
  <dcterms:created xsi:type="dcterms:W3CDTF">2017-08-24T13:36:27Z</dcterms:created>
  <dcterms:modified xsi:type="dcterms:W3CDTF">2018-02-19T13:02:07Z</dcterms:modified>
</cp:coreProperties>
</file>