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34" r:id="rId3"/>
    <p:sldId id="329" r:id="rId4"/>
    <p:sldId id="319" r:id="rId5"/>
    <p:sldId id="337" r:id="rId6"/>
    <p:sldId id="338" r:id="rId7"/>
    <p:sldId id="331" r:id="rId8"/>
    <p:sldId id="317" r:id="rId9"/>
    <p:sldId id="282" r:id="rId10"/>
    <p:sldId id="263" r:id="rId11"/>
    <p:sldId id="318" r:id="rId12"/>
    <p:sldId id="327" r:id="rId13"/>
    <p:sldId id="312" r:id="rId14"/>
    <p:sldId id="316" r:id="rId15"/>
    <p:sldId id="325" r:id="rId16"/>
    <p:sldId id="335" r:id="rId17"/>
    <p:sldId id="336"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53" d="100"/>
          <a:sy n="53" d="100"/>
        </p:scale>
        <p:origin x="1416" y="7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2/27/2018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8777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41808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I’m looking for your feedback!</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73168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346358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4359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30849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2/27/2018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2/27/2018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aatoz.azurewebsites.net/display-video.html?video-url=https://mediaatoz.blob.core.windows.net/cpsc-24500-2018-sp-001/java-action-listeners.mp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7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err="1"/>
              <a:t>FaceDraw</a:t>
            </a:r>
            <a:r>
              <a:rPr lang="en-US" sz="2000" dirty="0"/>
              <a:t> Assignment Q&amp;A</a:t>
            </a:r>
          </a:p>
          <a:p>
            <a:pPr marL="457200" indent="-457200">
              <a:buFont typeface="+mj-lt"/>
              <a:buAutoNum type="arabicPeriod"/>
            </a:pPr>
            <a:r>
              <a:rPr lang="en-US" sz="2000" dirty="0"/>
              <a:t>Coming soon: Mosaic Assignment</a:t>
            </a:r>
          </a:p>
          <a:p>
            <a:pPr marL="457200" indent="-457200">
              <a:buFont typeface="+mj-lt"/>
              <a:buAutoNum type="arabicPeriod"/>
            </a:pPr>
            <a:r>
              <a:rPr lang="en-US" sz="2000" dirty="0"/>
              <a:t>Lecture: Interactive User Interfaces</a:t>
            </a:r>
          </a:p>
          <a:p>
            <a:pPr marL="457200" indent="-457200">
              <a:buFont typeface="+mj-lt"/>
              <a:buAutoNum type="arabicPeriod"/>
            </a:pPr>
            <a:r>
              <a:rPr lang="en-US" sz="2000" dirty="0"/>
              <a:t>Lab: </a:t>
            </a:r>
            <a:r>
              <a:rPr lang="en-US" sz="2000" dirty="0" err="1"/>
              <a:t>FaceDraw</a:t>
            </a:r>
            <a:r>
              <a:rPr lang="en-US" sz="2000" dirty="0"/>
              <a:t>… due Thursday before 9am </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29144"/>
          </a:xfrm>
        </p:spPr>
        <p:txBody>
          <a:bodyPr>
            <a:normAutofit/>
          </a:bodyPr>
          <a:lstStyle/>
          <a:p>
            <a:r>
              <a:rPr lang="en-US" sz="4800" dirty="0"/>
              <a:t>Previous Assignments</a:t>
            </a:r>
            <a:br>
              <a:rPr lang="en-US" sz="4800" dirty="0"/>
            </a:br>
            <a:r>
              <a:rPr lang="en-US" sz="4800" dirty="0"/>
              <a:t>and Backup Slides</a:t>
            </a:r>
          </a:p>
        </p:txBody>
      </p:sp>
    </p:spTree>
    <p:extLst>
      <p:ext uri="{BB962C8B-B14F-4D97-AF65-F5344CB8AC3E}">
        <p14:creationId xmlns:p14="http://schemas.microsoft.com/office/powerpoint/2010/main" val="111045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226218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81362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9116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595930"/>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Due Thursday at 9am:</a:t>
            </a:r>
          </a:p>
          <a:p>
            <a:pPr marL="457200" indent="-457200">
              <a:spcBef>
                <a:spcPts val="600"/>
              </a:spcBef>
              <a:buFont typeface="+mj-lt"/>
              <a:buAutoNum type="arabicPeriod"/>
            </a:pPr>
            <a:r>
              <a:rPr lang="en-US" sz="1800" dirty="0"/>
              <a:t>Complete Sprint 3 Assignment/Quiz… is there anything missing from the Assignment/Quiz</a:t>
            </a:r>
          </a:p>
          <a:p>
            <a:pPr marL="457200" indent="-457200">
              <a:spcBef>
                <a:spcPts val="600"/>
              </a:spcBef>
              <a:buFont typeface="+mj-lt"/>
              <a:buAutoNum type="arabicPeriod"/>
            </a:pPr>
            <a:r>
              <a:rPr lang="en-US" sz="1800" dirty="0"/>
              <a:t>Action Listeners Demonstration/Lab </a:t>
            </a:r>
            <a:r>
              <a:rPr lang="en-US" sz="1800" dirty="0">
                <a:hlinkClick r:id="rId3"/>
              </a:rPr>
              <a:t>[link]</a:t>
            </a:r>
            <a:r>
              <a:rPr lang="en-US" sz="1800" dirty="0"/>
              <a:t>… because of our focus on </a:t>
            </a:r>
            <a:r>
              <a:rPr lang="en-US" sz="1800" dirty="0" err="1"/>
              <a:t>FaceDraw</a:t>
            </a:r>
            <a:r>
              <a:rPr lang="en-US" sz="1800" dirty="0"/>
              <a:t> we are not going to have time to cover this in class so I am assigning it to you outside of class to complete by the end of the Sprint. </a:t>
            </a:r>
          </a:p>
        </p:txBody>
      </p:sp>
    </p:spTree>
    <p:extLst>
      <p:ext uri="{BB962C8B-B14F-4D97-AF65-F5344CB8AC3E}">
        <p14:creationId xmlns:p14="http://schemas.microsoft.com/office/powerpoint/2010/main" val="8608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Discuss FaceDraw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66759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W4Assignment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fontScale="90000"/>
          </a:bodyPr>
          <a:lstStyle/>
          <a:p>
            <a:r>
              <a:rPr lang="en-US" sz="4800" dirty="0"/>
              <a:t>Lab: </a:t>
            </a:r>
            <a:r>
              <a:rPr lang="en-US" sz="4800" dirty="0" err="1"/>
              <a:t>FaceDraw</a:t>
            </a:r>
            <a:br>
              <a:rPr lang="en-US" sz="4800" dirty="0"/>
            </a:br>
            <a:r>
              <a:rPr lang="en-US" sz="4800" dirty="0"/>
              <a:t>… due Thursday before 9am </a:t>
            </a:r>
          </a:p>
        </p:txBody>
      </p:sp>
    </p:spTree>
    <p:extLst>
      <p:ext uri="{BB962C8B-B14F-4D97-AF65-F5344CB8AC3E}">
        <p14:creationId xmlns:p14="http://schemas.microsoft.com/office/powerpoint/2010/main" val="8364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TotalTime>
  <Words>1084</Words>
  <Application>Microsoft Office PowerPoint</Application>
  <PresentationFormat>Widescreen</PresentationFormat>
  <Paragraphs>130</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Object-Oriented Programming Week 7 Session 1 Eric Pogue</vt:lpstr>
      <vt:lpstr>PowerPoint Presentation</vt:lpstr>
      <vt:lpstr>Assignment</vt:lpstr>
      <vt:lpstr>Scrum Team Standup &amp; Report-out</vt:lpstr>
      <vt:lpstr>Discuss FaceDraw Assignment</vt:lpstr>
      <vt:lpstr>Review Mosaic Assignment</vt:lpstr>
      <vt:lpstr>Learning Objectives</vt:lpstr>
      <vt:lpstr>Lab: FaceDraw … due Thursday before 9am </vt:lpstr>
      <vt:lpstr>Wrap-up</vt:lpstr>
      <vt:lpstr>End of Session</vt:lpstr>
      <vt:lpstr>Previous Assignments and Backup Slides</vt:lpstr>
      <vt:lpstr>PowerPoint Presentation</vt:lpstr>
      <vt:lpstr>Assignment Review through Scrum of Scrums Standup</vt:lpstr>
      <vt:lpstr>Assignment</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Pogue, Eric</cp:lastModifiedBy>
  <cp:revision>130</cp:revision>
  <cp:lastPrinted>2017-08-28T20:16:11Z</cp:lastPrinted>
  <dcterms:created xsi:type="dcterms:W3CDTF">2017-08-24T13:36:27Z</dcterms:created>
  <dcterms:modified xsi:type="dcterms:W3CDTF">2018-02-27T19:41:08Z</dcterms:modified>
</cp:coreProperties>
</file>