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334" r:id="rId3"/>
    <p:sldId id="329" r:id="rId4"/>
    <p:sldId id="319" r:id="rId5"/>
    <p:sldId id="337" r:id="rId6"/>
    <p:sldId id="338" r:id="rId7"/>
    <p:sldId id="331" r:id="rId8"/>
    <p:sldId id="317" r:id="rId9"/>
    <p:sldId id="339" r:id="rId10"/>
    <p:sldId id="282" r:id="rId11"/>
    <p:sldId id="263" r:id="rId12"/>
    <p:sldId id="318" r:id="rId13"/>
    <p:sldId id="327" r:id="rId14"/>
    <p:sldId id="312" r:id="rId15"/>
    <p:sldId id="316" r:id="rId16"/>
    <p:sldId id="325" r:id="rId17"/>
    <p:sldId id="335" r:id="rId18"/>
    <p:sldId id="336"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140" d="100"/>
          <a:sy n="140" d="100"/>
        </p:scale>
        <p:origin x="2395" y="9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3/11/2018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30849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506016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862810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3209425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87770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141808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306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I’m looking for your feedback!</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73168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463584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34359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0665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3/11/2018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3/11/2018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7 Session 2</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err="1"/>
              <a:t>FaceDraw</a:t>
            </a:r>
            <a:r>
              <a:rPr lang="en-US" sz="2000" dirty="0"/>
              <a:t> Discussion &amp; Feedback</a:t>
            </a:r>
          </a:p>
          <a:p>
            <a:pPr marL="457200" indent="-457200">
              <a:buFont typeface="+mj-lt"/>
              <a:buAutoNum type="arabicPeriod"/>
            </a:pPr>
            <a:r>
              <a:rPr lang="en-US" sz="2000" dirty="0"/>
              <a:t>Review Sprint 4 Assignment/Quiz</a:t>
            </a:r>
          </a:p>
          <a:p>
            <a:pPr marL="457200" indent="-457200">
              <a:buFont typeface="+mj-lt"/>
              <a:buAutoNum type="arabicPeriod"/>
            </a:pPr>
            <a:r>
              <a:rPr lang="en-US" sz="2000" dirty="0"/>
              <a:t>Coming soon: Mosaic Assignment</a:t>
            </a:r>
          </a:p>
          <a:p>
            <a:pPr marL="457200" indent="-457200">
              <a:buFont typeface="+mj-lt"/>
              <a:buAutoNum type="arabicPeriod"/>
            </a:pPr>
            <a:r>
              <a:rPr lang="en-US" sz="2000" dirty="0"/>
              <a:t>Demos? </a:t>
            </a:r>
          </a:p>
          <a:p>
            <a:pPr marL="457200" indent="-457200">
              <a:buFont typeface="+mj-lt"/>
              <a:buAutoNum type="arabicPeriod"/>
            </a:pPr>
            <a:r>
              <a:rPr lang="en-US" sz="2000" dirty="0"/>
              <a:t>Lecture: Interactive User Interfaces</a:t>
            </a:r>
          </a:p>
          <a:p>
            <a:pPr marL="457200" indent="-457200">
              <a:buFont typeface="+mj-lt"/>
              <a:buAutoNum type="arabicPeriod"/>
            </a:pPr>
            <a:r>
              <a:rPr lang="en-US" sz="2000" dirty="0"/>
              <a:t>Lab</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29144"/>
          </a:xfrm>
        </p:spPr>
        <p:txBody>
          <a:bodyPr>
            <a:normAutofit/>
          </a:bodyPr>
          <a:lstStyle/>
          <a:p>
            <a:r>
              <a:rPr lang="en-US" sz="4800" dirty="0"/>
              <a:t>Previous Assignments</a:t>
            </a:r>
            <a:br>
              <a:rPr lang="en-US" sz="4800" dirty="0"/>
            </a:br>
            <a:r>
              <a:rPr lang="en-US" sz="4800" dirty="0"/>
              <a:t>and Backup Slides</a:t>
            </a:r>
          </a:p>
        </p:txBody>
      </p:sp>
    </p:spTree>
    <p:extLst>
      <p:ext uri="{BB962C8B-B14F-4D97-AF65-F5344CB8AC3E}">
        <p14:creationId xmlns:p14="http://schemas.microsoft.com/office/powerpoint/2010/main" val="111045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65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timeline, cut line, and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099209"/>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2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226218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Items:</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r>
              <a:rPr lang="en-US" sz="1800" dirty="0"/>
              <a:t>*</a:t>
            </a:r>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Discussion Board</a:t>
            </a:r>
          </a:p>
          <a:p>
            <a:pPr marL="457200" indent="-457200">
              <a:spcBef>
                <a:spcPts val="600"/>
              </a:spcBef>
              <a:buFont typeface="+mj-lt"/>
              <a:buAutoNum type="arabicPeriod"/>
            </a:pPr>
            <a:r>
              <a:rPr lang="en-US" sz="1800" dirty="0"/>
              <a:t>Assignment / Quiz #2</a:t>
            </a:r>
          </a:p>
          <a:p>
            <a:pPr marL="457200" indent="-457200">
              <a:spcBef>
                <a:spcPts val="600"/>
              </a:spcBef>
              <a:buFont typeface="+mj-lt"/>
              <a:buAutoNum type="arabicPeriod"/>
            </a:pPr>
            <a:endParaRPr lang="en-US" sz="1800" dirty="0"/>
          </a:p>
          <a:p>
            <a:pPr marL="457200" indent="-457200">
              <a:spcBef>
                <a:spcPts val="600"/>
              </a:spcBef>
              <a:buFont typeface="+mj-lt"/>
              <a:buAutoNum type="arabicPeriod"/>
            </a:pPr>
            <a:endParaRPr lang="en-US" sz="1800" dirty="0"/>
          </a:p>
          <a:p>
            <a:pPr marL="0" indent="0">
              <a:spcBef>
                <a:spcPts val="600"/>
              </a:spcBef>
              <a:buNone/>
            </a:pPr>
            <a:r>
              <a:rPr lang="en-US" sz="1800" dirty="0"/>
              <a:t>*Note that to complete Item #4 the Azure static website tutorial you will likely need to setup a Pay-As-You-Go account in order to obtain storage for the Web Bash Shell.</a:t>
            </a:r>
          </a:p>
          <a:p>
            <a:pPr marL="0" indent="0">
              <a:spcBef>
                <a:spcPts val="600"/>
              </a:spcBef>
              <a:buNone/>
            </a:pPr>
            <a:endParaRPr lang="en-US" sz="1800" dirty="0"/>
          </a:p>
        </p:txBody>
      </p:sp>
    </p:spTree>
    <p:extLst>
      <p:ext uri="{BB962C8B-B14F-4D97-AF65-F5344CB8AC3E}">
        <p14:creationId xmlns:p14="http://schemas.microsoft.com/office/powerpoint/2010/main" val="181362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9116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595930"/>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Due Thursday, March 13 at 9am:</a:t>
            </a:r>
          </a:p>
          <a:p>
            <a:pPr marL="457200" indent="-457200">
              <a:spcBef>
                <a:spcPts val="600"/>
              </a:spcBef>
              <a:buFont typeface="+mj-lt"/>
              <a:buAutoNum type="arabicPeriod"/>
            </a:pPr>
            <a:r>
              <a:rPr lang="en-US" sz="1800" dirty="0"/>
              <a:t>Complete Sprint 3 Assignment/Quiz… is there anything missing from the Assignment/Quiz</a:t>
            </a:r>
          </a:p>
          <a:p>
            <a:pPr marL="457200" indent="-457200">
              <a:spcBef>
                <a:spcPts val="600"/>
              </a:spcBef>
              <a:buFont typeface="+mj-lt"/>
              <a:buAutoNum type="arabicPeriod"/>
            </a:pPr>
            <a:r>
              <a:rPr lang="en-US" sz="1800" dirty="0"/>
              <a:t>Start working on Mosaic</a:t>
            </a:r>
          </a:p>
        </p:txBody>
      </p:sp>
    </p:spTree>
    <p:extLst>
      <p:ext uri="{BB962C8B-B14F-4D97-AF65-F5344CB8AC3E}">
        <p14:creationId xmlns:p14="http://schemas.microsoft.com/office/powerpoint/2010/main" val="8608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Discussion &amp; Feedback</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66759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Mosaic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Mosaic and Learning Objectives</a:t>
            </a:r>
            <a:r>
              <a:rPr lang="en-US" sz="2000" dirty="0"/>
              <a:t>: Mosaic will likely not be as challenging for you as FaceDraw was last week. Most of the elements that we will need for Mosaic we already learned last week. Therefore, this week’s objectives will be more forward looking. </a:t>
            </a:r>
          </a:p>
          <a:p>
            <a:pPr marL="0" indent="0">
              <a:buNone/>
            </a:pPr>
            <a:r>
              <a:rPr lang="en-US" sz="2000" dirty="0"/>
              <a:t>In Mosaic we will:</a:t>
            </a:r>
          </a:p>
          <a:p>
            <a:pPr marL="457200" indent="-457200">
              <a:buFont typeface="+mj-lt"/>
              <a:buAutoNum type="arabicPeriod"/>
            </a:pPr>
            <a:r>
              <a:rPr lang="en-US" sz="2000" dirty="0"/>
              <a:t>Draw a set of random tiles</a:t>
            </a:r>
          </a:p>
          <a:p>
            <a:pPr marL="457200" indent="-457200">
              <a:buFont typeface="+mj-lt"/>
              <a:buAutoNum type="arabicPeriod"/>
            </a:pPr>
            <a:r>
              <a:rPr lang="en-US" sz="2000" dirty="0"/>
              <a:t>Draw random shapes, letters, and colors</a:t>
            </a:r>
          </a:p>
          <a:p>
            <a:pPr marL="457200" indent="-457200">
              <a:buFont typeface="+mj-lt"/>
              <a:buAutoNum type="arabicPeriod"/>
            </a:pPr>
            <a:r>
              <a:rPr lang="en-US" sz="2000" dirty="0"/>
              <a:t>Respond to a “Randomize” button</a:t>
            </a:r>
          </a:p>
          <a:p>
            <a:pPr marL="457200" indent="-457200">
              <a:buFont typeface="+mj-lt"/>
              <a:buAutoNum type="arabicPeriod"/>
            </a:pPr>
            <a:r>
              <a:rPr lang="en-US" sz="2000" dirty="0"/>
              <a:t>Display a new set of random tiles when the button is pushed</a:t>
            </a:r>
          </a:p>
          <a:p>
            <a:pPr marL="457200" indent="-457200">
              <a:buFont typeface="+mj-lt"/>
              <a:buAutoNum type="arabicPeriod"/>
            </a:pPr>
            <a:r>
              <a:rPr lang="en-US" sz="2000" dirty="0"/>
              <a:t>Implement a interesting and unique feature of our own choosing</a:t>
            </a:r>
          </a:p>
          <a:p>
            <a:pPr marL="457200" indent="-457200">
              <a:buFont typeface="+mj-lt"/>
              <a:buAutoNum type="arabicPeriod"/>
            </a:pPr>
            <a:endParaRPr lang="en-US" sz="2000" dirty="0"/>
          </a:p>
          <a:p>
            <a:pPr marL="0" indent="0">
              <a:buNone/>
            </a:pPr>
            <a:r>
              <a:rPr lang="en-US" sz="2000" dirty="0"/>
              <a:t>Note: More details are available our W4Assignment document.  </a:t>
            </a: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3"/>
          <a:stretch>
            <a:fillRect/>
          </a:stretch>
        </p:blipFill>
        <p:spPr>
          <a:xfrm>
            <a:off x="8760798" y="2477718"/>
            <a:ext cx="2935016" cy="3310245"/>
          </a:xfrm>
          <a:prstGeom prst="rect">
            <a:avLst/>
          </a:prstGeom>
        </p:spPr>
      </p:pic>
    </p:spTree>
    <p:extLst>
      <p:ext uri="{BB962C8B-B14F-4D97-AF65-F5344CB8AC3E}">
        <p14:creationId xmlns:p14="http://schemas.microsoft.com/office/powerpoint/2010/main" val="144838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Lab</a:t>
            </a:r>
          </a:p>
        </p:txBody>
      </p:sp>
    </p:spTree>
    <p:extLst>
      <p:ext uri="{BB962C8B-B14F-4D97-AF65-F5344CB8AC3E}">
        <p14:creationId xmlns:p14="http://schemas.microsoft.com/office/powerpoint/2010/main" val="8364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3:08)</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I need two or three volunteers to demo their </a:t>
            </a:r>
            <a:r>
              <a:rPr lang="en-US" sz="1800" dirty="0" err="1"/>
              <a:t>FaceDraw</a:t>
            </a:r>
            <a:r>
              <a:rPr lang="en-US" sz="1800" dirty="0"/>
              <a:t> application… you can record it and submit the recording if you prefer </a:t>
            </a:r>
          </a:p>
          <a:p>
            <a:pPr marL="457200" indent="-457200" algn="l">
              <a:spcBef>
                <a:spcPts val="600"/>
              </a:spcBef>
              <a:buFont typeface="+mj-lt"/>
              <a:buAutoNum type="arabicPeriod"/>
            </a:pPr>
            <a:r>
              <a:rPr lang="en-US" sz="1800" dirty="0"/>
              <a:t>Complete initial Sprint 4 Discussion Board (DB) post… during class</a:t>
            </a:r>
          </a:p>
          <a:p>
            <a:pPr marL="457200" indent="-457200" algn="l">
              <a:spcBef>
                <a:spcPts val="600"/>
              </a:spcBef>
              <a:buFont typeface="+mj-lt"/>
              <a:buAutoNum type="arabicPeriod"/>
            </a:pPr>
            <a:r>
              <a:rPr lang="en-US" sz="1800" dirty="0"/>
              <a:t>Submit </a:t>
            </a:r>
            <a:r>
              <a:rPr lang="en-US" sz="1800" u="sng" dirty="0"/>
              <a:t>ALL</a:t>
            </a:r>
            <a:r>
              <a:rPr lang="en-US" sz="1800" dirty="0"/>
              <a:t> completed Demos… during class</a:t>
            </a:r>
          </a:p>
          <a:p>
            <a:pPr marL="457200" indent="-457200" algn="l">
              <a:spcBef>
                <a:spcPts val="600"/>
              </a:spcBef>
              <a:buFont typeface="+mj-lt"/>
              <a:buAutoNum type="arabicPeriod"/>
            </a:pPr>
            <a:r>
              <a:rPr lang="en-US" sz="1800" dirty="0"/>
              <a:t>Review and/or Implement </a:t>
            </a:r>
            <a:r>
              <a:rPr lang="en-US" sz="1800" dirty="0" err="1"/>
              <a:t>ButtonClick</a:t>
            </a:r>
            <a:r>
              <a:rPr lang="en-US" sz="1800"/>
              <a:t> application</a:t>
            </a:r>
            <a:endParaRPr lang="en-US" sz="1800" dirty="0"/>
          </a:p>
          <a:p>
            <a:pPr marL="457200" indent="-457200" algn="l">
              <a:spcBef>
                <a:spcPts val="600"/>
              </a:spcBef>
              <a:buFont typeface="+mj-lt"/>
              <a:buAutoNum type="arabicPeriod"/>
            </a:pPr>
            <a:endParaRPr lang="en-US" sz="1800" dirty="0"/>
          </a:p>
        </p:txBody>
      </p:sp>
    </p:spTree>
    <p:extLst>
      <p:ext uri="{BB962C8B-B14F-4D97-AF65-F5344CB8AC3E}">
        <p14:creationId xmlns:p14="http://schemas.microsoft.com/office/powerpoint/2010/main" val="1514881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3031</TotalTime>
  <Words>1105</Words>
  <Application>Microsoft Office PowerPoint</Application>
  <PresentationFormat>Widescreen</PresentationFormat>
  <Paragraphs>139</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Object-Oriented Programming Week 7 Session 2 Eric Pogue</vt:lpstr>
      <vt:lpstr>PowerPoint Presentation</vt:lpstr>
      <vt:lpstr>Assignment</vt:lpstr>
      <vt:lpstr>Scrum Team Standup &amp; Report-out</vt:lpstr>
      <vt:lpstr>FaceDraw Discussion &amp; Feedback</vt:lpstr>
      <vt:lpstr>Review Mosaic Assignment</vt:lpstr>
      <vt:lpstr>Learning Objectives</vt:lpstr>
      <vt:lpstr>Lab</vt:lpstr>
      <vt:lpstr>Lab (report-out at 3:08)</vt:lpstr>
      <vt:lpstr>Wrap-up</vt:lpstr>
      <vt:lpstr>End of Session</vt:lpstr>
      <vt:lpstr>Previous Assignments and Backup Slides</vt:lpstr>
      <vt:lpstr>PowerPoint Presentation</vt:lpstr>
      <vt:lpstr>Assignment Review through Scrum of Scrums Standup</vt:lpstr>
      <vt:lpstr>Assignment</vt:lpstr>
      <vt:lpstr>Assignment</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136</cp:revision>
  <cp:lastPrinted>2017-08-28T20:16:11Z</cp:lastPrinted>
  <dcterms:created xsi:type="dcterms:W3CDTF">2017-08-24T13:36:27Z</dcterms:created>
  <dcterms:modified xsi:type="dcterms:W3CDTF">2018-03-12T01:23:22Z</dcterms:modified>
</cp:coreProperties>
</file>