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29" r:id="rId3"/>
    <p:sldId id="319" r:id="rId4"/>
    <p:sldId id="337" r:id="rId5"/>
    <p:sldId id="339" r:id="rId6"/>
    <p:sldId id="334" r:id="rId7"/>
    <p:sldId id="338" r:id="rId8"/>
    <p:sldId id="317" r:id="rId9"/>
    <p:sldId id="282" r:id="rId10"/>
    <p:sldId id="263" r:id="rId11"/>
    <p:sldId id="318" r:id="rId12"/>
    <p:sldId id="327" r:id="rId13"/>
    <p:sldId id="312" r:id="rId14"/>
    <p:sldId id="316" r:id="rId15"/>
    <p:sldId id="325" r:id="rId16"/>
    <p:sldId id="335" r:id="rId17"/>
    <p:sldId id="336" r:id="rId18"/>
    <p:sldId id="331"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27" d="100"/>
          <a:sy n="127" d="100"/>
        </p:scale>
        <p:origin x="4956" y="12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3/12/2018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8777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418082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34359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I’m looking for your feedback!</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73168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03539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463584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30849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9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err="1"/>
              <a:t>FaceDraw</a:t>
            </a:r>
            <a:r>
              <a:rPr lang="en-US" sz="2000" dirty="0"/>
              <a:t> Discussion &amp; Feedback</a:t>
            </a:r>
          </a:p>
          <a:p>
            <a:pPr marL="457200" indent="-457200">
              <a:buFont typeface="+mj-lt"/>
              <a:buAutoNum type="arabicPeriod"/>
            </a:pPr>
            <a:r>
              <a:rPr lang="en-US" sz="2000" dirty="0" err="1"/>
              <a:t>FaceDraw</a:t>
            </a:r>
            <a:r>
              <a:rPr lang="en-US" sz="2000" dirty="0"/>
              <a:t> Demos</a:t>
            </a:r>
          </a:p>
          <a:p>
            <a:pPr marL="457200" indent="-457200">
              <a:buFont typeface="+mj-lt"/>
              <a:buAutoNum type="arabicPeriod"/>
            </a:pPr>
            <a:r>
              <a:rPr lang="en-US" sz="2000" dirty="0"/>
              <a:t>Mosaic Assignment</a:t>
            </a:r>
          </a:p>
          <a:p>
            <a:pPr marL="457200" indent="-457200">
              <a:buFont typeface="+mj-lt"/>
              <a:buAutoNum type="arabicPeriod"/>
            </a:pPr>
            <a:r>
              <a:rPr lang="en-US" sz="2000" dirty="0"/>
              <a:t>Mosaic Lite</a:t>
            </a:r>
          </a:p>
          <a:p>
            <a:pPr marL="457200" indent="-457200">
              <a:buFont typeface="+mj-lt"/>
              <a:buAutoNum type="arabicPeriod"/>
            </a:pPr>
            <a:r>
              <a:rPr lang="en-US" sz="2000" dirty="0"/>
              <a:t>Lab</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29144"/>
          </a:xfrm>
        </p:spPr>
        <p:txBody>
          <a:bodyPr>
            <a:normAutofit/>
          </a:bodyPr>
          <a:lstStyle/>
          <a:p>
            <a:r>
              <a:rPr lang="en-US" sz="4800" dirty="0"/>
              <a:t>Previous Assignments</a:t>
            </a:r>
            <a:br>
              <a:rPr lang="en-US" sz="4800" dirty="0"/>
            </a:br>
            <a:r>
              <a:rPr lang="en-US" sz="4800" dirty="0"/>
              <a:t>and Backup Slides</a:t>
            </a:r>
          </a:p>
        </p:txBody>
      </p:sp>
    </p:spTree>
    <p:extLst>
      <p:ext uri="{BB962C8B-B14F-4D97-AF65-F5344CB8AC3E}">
        <p14:creationId xmlns:p14="http://schemas.microsoft.com/office/powerpoint/2010/main" val="111045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226218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81362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Review Previous 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Due Thursday, March 13 at 9am:</a:t>
            </a:r>
          </a:p>
          <a:p>
            <a:pPr marL="457200" indent="-457200">
              <a:spcBef>
                <a:spcPts val="600"/>
              </a:spcBef>
              <a:buFont typeface="+mj-lt"/>
              <a:buAutoNum type="arabicPeriod"/>
            </a:pPr>
            <a:r>
              <a:rPr lang="en-US" sz="1800" dirty="0"/>
              <a:t>Complete Sprint 3 Assignment/Quiz… is there anything missing from the Assignment/Quiz</a:t>
            </a:r>
          </a:p>
          <a:p>
            <a:pPr marL="457200" indent="-457200">
              <a:spcBef>
                <a:spcPts val="600"/>
              </a:spcBef>
              <a:buFont typeface="+mj-lt"/>
              <a:buAutoNum type="arabicPeriod"/>
            </a:pPr>
            <a:r>
              <a:rPr lang="en-US" sz="1800" dirty="0"/>
              <a:t>Start working on Mosaic</a:t>
            </a:r>
          </a:p>
        </p:txBody>
      </p:sp>
    </p:spTree>
    <p:extLst>
      <p:ext uri="{BB962C8B-B14F-4D97-AF65-F5344CB8AC3E}">
        <p14:creationId xmlns:p14="http://schemas.microsoft.com/office/powerpoint/2010/main" val="86081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Discussion &amp; Feedback</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66759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err="1"/>
              <a:t>FaceDraw</a:t>
            </a:r>
            <a:r>
              <a:rPr lang="en-US" sz="4800" dirty="0"/>
              <a:t> Demos</a:t>
            </a:r>
          </a:p>
        </p:txBody>
      </p:sp>
    </p:spTree>
    <p:extLst>
      <p:ext uri="{BB962C8B-B14F-4D97-AF65-F5344CB8AC3E}">
        <p14:creationId xmlns:p14="http://schemas.microsoft.com/office/powerpoint/2010/main" val="250036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365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08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Lab: Mosaic Lite</a:t>
            </a:r>
          </a:p>
        </p:txBody>
      </p:sp>
    </p:spTree>
    <p:extLst>
      <p:ext uri="{BB962C8B-B14F-4D97-AF65-F5344CB8AC3E}">
        <p14:creationId xmlns:p14="http://schemas.microsoft.com/office/powerpoint/2010/main" val="8364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3038</TotalTime>
  <Words>1041</Words>
  <Application>Microsoft Office PowerPoint</Application>
  <PresentationFormat>Widescreen</PresentationFormat>
  <Paragraphs>133</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Object-Oriented Programming Week 9 Session 1 Eric Pogue</vt:lpstr>
      <vt:lpstr>Review Previous Assignment</vt:lpstr>
      <vt:lpstr>Scrum Team Standup &amp; Report-out</vt:lpstr>
      <vt:lpstr>FaceDraw Discussion &amp; Feedback</vt:lpstr>
      <vt:lpstr>FaceDraw Demos</vt:lpstr>
      <vt:lpstr>PowerPoint Presentation</vt:lpstr>
      <vt:lpstr>Review Mosaic Assignment</vt:lpstr>
      <vt:lpstr>Lab: Mosaic Lite</vt:lpstr>
      <vt:lpstr>Wrap-up</vt:lpstr>
      <vt:lpstr>End of Session</vt:lpstr>
      <vt:lpstr>Previous Assignments and Backup Slides</vt:lpstr>
      <vt:lpstr>PowerPoint Presentation</vt:lpstr>
      <vt:lpstr>Assignment Review through Scrum of Scrums Standup</vt:lpstr>
      <vt:lpstr>Assignment</vt:lpstr>
      <vt:lpstr>Assignment</vt:lpstr>
      <vt:lpstr>Assignment</vt:lpstr>
      <vt:lpstr>Assignment</vt:lpstr>
      <vt:lpstr>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138</cp:revision>
  <cp:lastPrinted>2017-08-28T20:16:11Z</cp:lastPrinted>
  <dcterms:created xsi:type="dcterms:W3CDTF">2017-08-24T13:36:27Z</dcterms:created>
  <dcterms:modified xsi:type="dcterms:W3CDTF">2018-03-12T19:42:25Z</dcterms:modified>
</cp:coreProperties>
</file>