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34" r:id="rId3"/>
    <p:sldId id="319" r:id="rId4"/>
    <p:sldId id="339" r:id="rId5"/>
    <p:sldId id="338" r:id="rId6"/>
    <p:sldId id="340" r:id="rId7"/>
    <p:sldId id="317" r:id="rId8"/>
    <p:sldId id="282" r:id="rId9"/>
    <p:sldId id="263" r:id="rId1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9074" autoAdjust="0"/>
  </p:normalViewPr>
  <p:slideViewPr>
    <p:cSldViewPr snapToGrid="0">
      <p:cViewPr varScale="1">
        <p:scale>
          <a:sx n="127" d="100"/>
          <a:sy n="127" d="100"/>
        </p:scale>
        <p:origin x="4956" y="12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3/15/2018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03539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Less theory and more practical development…</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463584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Less theory and more practical development…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408758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3/15/2018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Spring 5 Session 2</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err="1"/>
              <a:t>FaceDraw</a:t>
            </a:r>
            <a:r>
              <a:rPr lang="en-US" sz="2000" dirty="0"/>
              <a:t> Demos</a:t>
            </a:r>
          </a:p>
          <a:p>
            <a:pPr marL="457200" indent="-457200">
              <a:buFont typeface="+mj-lt"/>
              <a:buAutoNum type="arabicPeriod"/>
            </a:pPr>
            <a:r>
              <a:rPr lang="en-US" sz="2000" dirty="0"/>
              <a:t>Mosaic Assignment</a:t>
            </a:r>
          </a:p>
          <a:p>
            <a:pPr marL="457200" indent="-457200">
              <a:buFont typeface="+mj-lt"/>
              <a:buAutoNum type="arabicPeriod"/>
            </a:pPr>
            <a:r>
              <a:rPr lang="en-US" sz="2000" dirty="0"/>
              <a:t>Mosaic Lite</a:t>
            </a:r>
          </a:p>
          <a:p>
            <a:pPr marL="457200" indent="-457200">
              <a:buFont typeface="+mj-lt"/>
              <a:buAutoNum type="arabicPeriod"/>
            </a:pPr>
            <a:r>
              <a:rPr lang="en-US" sz="2000" dirty="0"/>
              <a:t>Lab</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236571"/>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920881"/>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err="1"/>
              <a:t>FaceDraw</a:t>
            </a:r>
            <a:r>
              <a:rPr lang="en-US" sz="4800" dirty="0"/>
              <a:t> Demos</a:t>
            </a:r>
          </a:p>
        </p:txBody>
      </p:sp>
    </p:spTree>
    <p:extLst>
      <p:ext uri="{BB962C8B-B14F-4D97-AF65-F5344CB8AC3E}">
        <p14:creationId xmlns:p14="http://schemas.microsoft.com/office/powerpoint/2010/main" val="250036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Mosaic Assignment Overview</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Mosaic and Learning Objectives</a:t>
            </a:r>
            <a:r>
              <a:rPr lang="en-US" sz="2000" dirty="0"/>
              <a:t>: Mosaic will likely not be as challenging for you as FaceDraw was last week. Most of the elements that we will need for Mosaic we already learned last week. Therefore, this week’s objectives will be more forward looking. </a:t>
            </a:r>
          </a:p>
          <a:p>
            <a:pPr marL="0" indent="0">
              <a:buNone/>
            </a:pPr>
            <a:r>
              <a:rPr lang="en-US" sz="2000" dirty="0"/>
              <a:t>In Mosaic we will:</a:t>
            </a:r>
          </a:p>
          <a:p>
            <a:pPr marL="457200" indent="-457200">
              <a:buFont typeface="+mj-lt"/>
              <a:buAutoNum type="arabicPeriod"/>
            </a:pPr>
            <a:r>
              <a:rPr lang="en-US" sz="2000" dirty="0"/>
              <a:t>Draw a set of random tiles</a:t>
            </a:r>
          </a:p>
          <a:p>
            <a:pPr marL="457200" indent="-457200">
              <a:buFont typeface="+mj-lt"/>
              <a:buAutoNum type="arabicPeriod"/>
            </a:pPr>
            <a:r>
              <a:rPr lang="en-US" sz="2000" dirty="0"/>
              <a:t>Draw random shapes, letters, and colors</a:t>
            </a:r>
          </a:p>
          <a:p>
            <a:pPr marL="457200" indent="-457200">
              <a:buFont typeface="+mj-lt"/>
              <a:buAutoNum type="arabicPeriod"/>
            </a:pPr>
            <a:r>
              <a:rPr lang="en-US" sz="2000" dirty="0"/>
              <a:t>Respond to a “Randomize” button</a:t>
            </a:r>
          </a:p>
          <a:p>
            <a:pPr marL="457200" indent="-457200">
              <a:buFont typeface="+mj-lt"/>
              <a:buAutoNum type="arabicPeriod"/>
            </a:pPr>
            <a:r>
              <a:rPr lang="en-US" sz="2000" dirty="0"/>
              <a:t>Display a new set of random tiles when the button is pushed</a:t>
            </a:r>
          </a:p>
          <a:p>
            <a:pPr marL="457200" indent="-457200">
              <a:buFont typeface="+mj-lt"/>
              <a:buAutoNum type="arabicPeriod"/>
            </a:pPr>
            <a:r>
              <a:rPr lang="en-US" sz="2000" dirty="0"/>
              <a:t>Implement a interesting and unique feature of our own choosing</a:t>
            </a:r>
          </a:p>
          <a:p>
            <a:pPr marL="457200" indent="-457200">
              <a:buFont typeface="+mj-lt"/>
              <a:buAutoNum type="arabicPeriod"/>
            </a:pPr>
            <a:endParaRPr lang="en-US" sz="2000" dirty="0"/>
          </a:p>
          <a:p>
            <a:pPr marL="0" indent="0">
              <a:buNone/>
            </a:pPr>
            <a:r>
              <a:rPr lang="en-US" sz="2000" dirty="0"/>
              <a:t>Note: More details are available our Assignment document.  </a:t>
            </a:r>
          </a:p>
          <a:p>
            <a:pPr marL="0" indent="0">
              <a:buNone/>
            </a:pPr>
            <a:endParaRPr lang="en-US" sz="2000" dirty="0"/>
          </a:p>
          <a:p>
            <a:pPr marL="0" indent="0">
              <a:buNone/>
            </a:pPr>
            <a:endParaRPr lang="en-US" sz="2000" dirty="0"/>
          </a:p>
        </p:txBody>
      </p:sp>
      <p:pic>
        <p:nvPicPr>
          <p:cNvPr id="5" name="Picture 4"/>
          <p:cNvPicPr>
            <a:picLocks noChangeAspect="1"/>
          </p:cNvPicPr>
          <p:nvPr/>
        </p:nvPicPr>
        <p:blipFill>
          <a:blip r:embed="rId3"/>
          <a:stretch>
            <a:fillRect/>
          </a:stretch>
        </p:blipFill>
        <p:spPr>
          <a:xfrm>
            <a:off x="8760798" y="2477718"/>
            <a:ext cx="2935016" cy="3310245"/>
          </a:xfrm>
          <a:prstGeom prst="rect">
            <a:avLst/>
          </a:prstGeom>
        </p:spPr>
      </p:pic>
    </p:spTree>
    <p:extLst>
      <p:ext uri="{BB962C8B-B14F-4D97-AF65-F5344CB8AC3E}">
        <p14:creationId xmlns:p14="http://schemas.microsoft.com/office/powerpoint/2010/main" val="144838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Mosaic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Load external MS Word file for full assignment</a:t>
            </a:r>
          </a:p>
          <a:p>
            <a:pPr marL="0" indent="0">
              <a:buNone/>
            </a:pPr>
            <a:r>
              <a:rPr lang="en-US" sz="2000" dirty="0"/>
              <a:t>Note that the official assignment will be part of the Sprint 5 Assignment / Quiz</a:t>
            </a:r>
          </a:p>
          <a:p>
            <a:pPr marL="0" indent="0">
              <a:buNone/>
            </a:pPr>
            <a:endParaRPr lang="en-US" sz="2000" dirty="0"/>
          </a:p>
          <a:p>
            <a:pPr marL="0" indent="0">
              <a:buNone/>
            </a:pPr>
            <a:endParaRPr lang="en-US" sz="2000" dirty="0"/>
          </a:p>
        </p:txBody>
      </p:sp>
      <p:pic>
        <p:nvPicPr>
          <p:cNvPr id="5" name="Picture 4"/>
          <p:cNvPicPr>
            <a:picLocks noChangeAspect="1"/>
          </p:cNvPicPr>
          <p:nvPr/>
        </p:nvPicPr>
        <p:blipFill>
          <a:blip r:embed="rId3"/>
          <a:stretch>
            <a:fillRect/>
          </a:stretch>
        </p:blipFill>
        <p:spPr>
          <a:xfrm>
            <a:off x="4628492" y="2696872"/>
            <a:ext cx="2935016" cy="3310245"/>
          </a:xfrm>
          <a:prstGeom prst="rect">
            <a:avLst/>
          </a:prstGeom>
        </p:spPr>
      </p:pic>
    </p:spTree>
    <p:extLst>
      <p:ext uri="{BB962C8B-B14F-4D97-AF65-F5344CB8AC3E}">
        <p14:creationId xmlns:p14="http://schemas.microsoft.com/office/powerpoint/2010/main" val="319254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Lab: Mosaic Lite</a:t>
            </a:r>
          </a:p>
        </p:txBody>
      </p:sp>
    </p:spTree>
    <p:extLst>
      <p:ext uri="{BB962C8B-B14F-4D97-AF65-F5344CB8AC3E}">
        <p14:creationId xmlns:p14="http://schemas.microsoft.com/office/powerpoint/2010/main" val="83649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3058</TotalTime>
  <Words>289</Words>
  <Application>Microsoft Office PowerPoint</Application>
  <PresentationFormat>Widescreen</PresentationFormat>
  <Paragraphs>42</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Object-Oriented Programming Spring 5 Session 2 Eric Pogue</vt:lpstr>
      <vt:lpstr>PowerPoint Presentation</vt:lpstr>
      <vt:lpstr>Scrum Team Standup &amp; Report-out</vt:lpstr>
      <vt:lpstr>FaceDraw Demos</vt:lpstr>
      <vt:lpstr>Review Mosaic Assignment Overview</vt:lpstr>
      <vt:lpstr>Review Mosaic Assignment</vt:lpstr>
      <vt:lpstr>Lab: Mosaic Lite</vt:lpstr>
      <vt:lpstr>Wrap-up</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140</cp:revision>
  <cp:lastPrinted>2017-08-28T20:16:11Z</cp:lastPrinted>
  <dcterms:created xsi:type="dcterms:W3CDTF">2017-08-24T13:36:27Z</dcterms:created>
  <dcterms:modified xsi:type="dcterms:W3CDTF">2018-03-15T13:48:20Z</dcterms:modified>
</cp:coreProperties>
</file>