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34" r:id="rId3"/>
    <p:sldId id="319" r:id="rId4"/>
    <p:sldId id="339" r:id="rId5"/>
    <p:sldId id="342" r:id="rId6"/>
    <p:sldId id="341" r:id="rId7"/>
    <p:sldId id="317" r:id="rId8"/>
    <p:sldId id="282" r:id="rId9"/>
    <p:sldId id="263"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9074" autoAdjust="0"/>
  </p:normalViewPr>
  <p:slideViewPr>
    <p:cSldViewPr snapToGrid="0">
      <p:cViewPr varScale="1">
        <p:scale>
          <a:sx n="140" d="100"/>
          <a:sy n="140" d="100"/>
        </p:scale>
        <p:origin x="2395" y="9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3/19/2018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03539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11081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4228880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3/19/2018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3/19/2018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Spring 5 Session 3</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err="1"/>
              <a:t>FaceDraw</a:t>
            </a:r>
            <a:r>
              <a:rPr lang="en-US" sz="2000" dirty="0"/>
              <a:t> Demos</a:t>
            </a:r>
          </a:p>
          <a:p>
            <a:pPr marL="457200" indent="-457200">
              <a:buFont typeface="+mj-lt"/>
              <a:buAutoNum type="arabicPeriod"/>
            </a:pPr>
            <a:r>
              <a:rPr lang="en-US" sz="2000" dirty="0"/>
              <a:t>Testing, Automated Testing, and JUnit</a:t>
            </a:r>
          </a:p>
          <a:p>
            <a:pPr marL="457200" indent="-457200">
              <a:buFont typeface="+mj-lt"/>
              <a:buAutoNum type="arabicPeriod"/>
            </a:pPr>
            <a:r>
              <a:rPr lang="en-US" sz="2000" dirty="0"/>
              <a:t>Mosaic Assignment</a:t>
            </a:r>
          </a:p>
          <a:p>
            <a:pPr marL="457200" indent="-457200">
              <a:buFont typeface="+mj-lt"/>
              <a:buAutoNum type="arabicPeriod"/>
            </a:pPr>
            <a:r>
              <a:rPr lang="en-US" sz="2000" dirty="0"/>
              <a:t>Mosaic Lite</a:t>
            </a:r>
          </a:p>
          <a:p>
            <a:pPr marL="457200" indent="-457200">
              <a:buFont typeface="+mj-lt"/>
              <a:buAutoNum type="arabicPeriod"/>
            </a:pPr>
            <a:r>
              <a:rPr lang="en-US" sz="2000" dirty="0"/>
              <a:t>Lab</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2365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9208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err="1"/>
              <a:t>FaceDraw</a:t>
            </a:r>
            <a:r>
              <a:rPr lang="en-US" sz="4800" dirty="0"/>
              <a:t> Demos</a:t>
            </a:r>
          </a:p>
        </p:txBody>
      </p:sp>
    </p:spTree>
    <p:extLst>
      <p:ext uri="{BB962C8B-B14F-4D97-AF65-F5344CB8AC3E}">
        <p14:creationId xmlns:p14="http://schemas.microsoft.com/office/powerpoint/2010/main" val="250036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fontScale="90000"/>
          </a:bodyPr>
          <a:lstStyle/>
          <a:p>
            <a:r>
              <a:rPr lang="en-US" sz="4800" dirty="0"/>
              <a:t>Testing, Automated Testing, and JUnit</a:t>
            </a:r>
          </a:p>
        </p:txBody>
      </p:sp>
    </p:spTree>
    <p:extLst>
      <p:ext uri="{BB962C8B-B14F-4D97-AF65-F5344CB8AC3E}">
        <p14:creationId xmlns:p14="http://schemas.microsoft.com/office/powerpoint/2010/main" val="322795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Review Mosaic Assignment</a:t>
            </a:r>
          </a:p>
        </p:txBody>
      </p:sp>
    </p:spTree>
    <p:extLst>
      <p:ext uri="{BB962C8B-B14F-4D97-AF65-F5344CB8AC3E}">
        <p14:creationId xmlns:p14="http://schemas.microsoft.com/office/powerpoint/2010/main" val="235108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Lab: Mosaic Lite</a:t>
            </a:r>
          </a:p>
        </p:txBody>
      </p:sp>
    </p:spTree>
    <p:extLst>
      <p:ext uri="{BB962C8B-B14F-4D97-AF65-F5344CB8AC3E}">
        <p14:creationId xmlns:p14="http://schemas.microsoft.com/office/powerpoint/2010/main" val="83649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3062</TotalTime>
  <Words>157</Words>
  <Application>Microsoft Office PowerPoint</Application>
  <PresentationFormat>Widescreen</PresentationFormat>
  <Paragraphs>30</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Object-Oriented Programming Spring 5 Session 3 Eric Pogue</vt:lpstr>
      <vt:lpstr>PowerPoint Presentation</vt:lpstr>
      <vt:lpstr>Scrum Team Standup &amp; Report-out</vt:lpstr>
      <vt:lpstr>FaceDraw Demos</vt:lpstr>
      <vt:lpstr>Testing, Automated Testing, and JUnit</vt:lpstr>
      <vt:lpstr>Review Mosaic Assignment</vt:lpstr>
      <vt:lpstr>Lab: Mosaic Lite</vt:lpstr>
      <vt:lpstr>Wrap-up</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142</cp:revision>
  <cp:lastPrinted>2017-08-28T20:16:11Z</cp:lastPrinted>
  <dcterms:created xsi:type="dcterms:W3CDTF">2017-08-24T13:36:27Z</dcterms:created>
  <dcterms:modified xsi:type="dcterms:W3CDTF">2018-03-20T01:06:17Z</dcterms:modified>
</cp:coreProperties>
</file>