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334" r:id="rId3"/>
    <p:sldId id="319" r:id="rId4"/>
    <p:sldId id="339" r:id="rId5"/>
    <p:sldId id="342" r:id="rId6"/>
    <p:sldId id="343" r:id="rId7"/>
    <p:sldId id="341" r:id="rId8"/>
    <p:sldId id="317" r:id="rId9"/>
    <p:sldId id="282" r:id="rId10"/>
    <p:sldId id="263" r:id="rId1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5" autoAdjust="0"/>
    <p:restoredTop sz="69074" autoAdjust="0"/>
  </p:normalViewPr>
  <p:slideViewPr>
    <p:cSldViewPr snapToGrid="0">
      <p:cViewPr varScale="1">
        <p:scale>
          <a:sx n="107" d="100"/>
          <a:sy n="107" d="100"/>
        </p:scale>
        <p:origin x="1554" y="102"/>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1CF91C02-A59E-4778-8D4F-4840DBBEFA68}" type="datetimeFigureOut">
              <a:rPr lang="en-US" smtClean="0"/>
              <a:t>3/21/2018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1035394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3110810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3734475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4228880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359198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1961945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3850776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3/21/2018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3/21/2018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3/21/2018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3/21/2018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3/21/2018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3/21/2018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3/21/2018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3/21/2018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3/21/2018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3/21/2018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3/21/2018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3/21/2018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Spring 5 Session 4</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842821"/>
          </a:xfrm>
        </p:spPr>
        <p:txBody>
          <a:bodyPr>
            <a:noAutofit/>
          </a:bodyPr>
          <a:lstStyle/>
          <a:p>
            <a:pPr marL="0" indent="0">
              <a:buNone/>
            </a:pPr>
            <a:r>
              <a:rPr lang="en-US" sz="2000" dirty="0"/>
              <a:t>Agenda:</a:t>
            </a:r>
          </a:p>
          <a:p>
            <a:pPr marL="457200" indent="-457200">
              <a:buFont typeface="+mj-lt"/>
              <a:buAutoNum type="arabicPeriod"/>
            </a:pPr>
            <a:r>
              <a:rPr lang="en-US" sz="2000" dirty="0"/>
              <a:t>Assignment Review, Scrum Standup, and Scrum-of-Scrums Report-out</a:t>
            </a:r>
          </a:p>
          <a:p>
            <a:pPr marL="457200" indent="-457200">
              <a:buFont typeface="+mj-lt"/>
              <a:buAutoNum type="arabicPeriod"/>
            </a:pPr>
            <a:r>
              <a:rPr lang="en-US" sz="2000" dirty="0"/>
              <a:t>FaceDraw Demos… Thank you Fidel &amp; Daniel!</a:t>
            </a:r>
          </a:p>
          <a:p>
            <a:pPr marL="457200" indent="-457200">
              <a:buFont typeface="+mj-lt"/>
              <a:buAutoNum type="arabicPeriod"/>
            </a:pPr>
            <a:r>
              <a:rPr lang="en-US" sz="2000" dirty="0"/>
              <a:t>Lecture Topics: Files &amp; Threads</a:t>
            </a:r>
          </a:p>
          <a:p>
            <a:pPr marL="457200" indent="-457200">
              <a:buFont typeface="+mj-lt"/>
              <a:buAutoNum type="arabicPeriod"/>
            </a:pPr>
            <a:r>
              <a:rPr lang="en-US" sz="2000" dirty="0"/>
              <a:t>Mosaic Assignment Q&amp;A</a:t>
            </a:r>
          </a:p>
          <a:p>
            <a:pPr marL="457200" indent="-457200">
              <a:buFont typeface="+mj-lt"/>
              <a:buAutoNum type="arabicPeriod"/>
            </a:pPr>
            <a:r>
              <a:rPr lang="en-US" sz="2000" dirty="0"/>
              <a:t>Lab</a:t>
            </a:r>
          </a:p>
          <a:p>
            <a:pPr marL="457200" indent="-457200">
              <a:buFont typeface="+mj-lt"/>
              <a:buAutoNum type="arabicPeriod"/>
            </a:pPr>
            <a:r>
              <a:rPr lang="en-US" sz="2000" dirty="0"/>
              <a:t>Wrap-up</a:t>
            </a:r>
          </a:p>
          <a:p>
            <a:pPr marL="0" indent="0">
              <a:spcBef>
                <a:spcPts val="1800"/>
              </a:spcBef>
              <a:buNone/>
            </a:pPr>
            <a:endParaRPr lang="en-US" sz="2000" dirty="0"/>
          </a:p>
          <a:p>
            <a:pPr marL="0" indent="0">
              <a:spcBef>
                <a:spcPts val="1800"/>
              </a:spcBef>
              <a:buNone/>
            </a:pPr>
            <a:r>
              <a:rPr lang="en-US" sz="2000" dirty="0"/>
              <a:t>Discussion &amp; Questions welcome at any time… please be present with no phones or email during our discussion time</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2943277"/>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3236571"/>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2920881"/>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92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 Team Standup &amp;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a:t>
            </a:r>
          </a:p>
        </p:txBody>
      </p:sp>
    </p:spTree>
    <p:extLst>
      <p:ext uri="{BB962C8B-B14F-4D97-AF65-F5344CB8AC3E}">
        <p14:creationId xmlns:p14="http://schemas.microsoft.com/office/powerpoint/2010/main" val="1580056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9510"/>
            <a:ext cx="9144000" cy="798979"/>
          </a:xfrm>
        </p:spPr>
        <p:txBody>
          <a:bodyPr>
            <a:normAutofit/>
          </a:bodyPr>
          <a:lstStyle/>
          <a:p>
            <a:r>
              <a:rPr lang="en-US" sz="4800" dirty="0"/>
              <a:t>FaceDraw Demos</a:t>
            </a:r>
          </a:p>
        </p:txBody>
      </p:sp>
    </p:spTree>
    <p:extLst>
      <p:ext uri="{BB962C8B-B14F-4D97-AF65-F5344CB8AC3E}">
        <p14:creationId xmlns:p14="http://schemas.microsoft.com/office/powerpoint/2010/main" val="250036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8950"/>
            <a:ext cx="9144000" cy="976122"/>
          </a:xfrm>
        </p:spPr>
        <p:txBody>
          <a:bodyPr>
            <a:normAutofit/>
          </a:bodyPr>
          <a:lstStyle/>
          <a:p>
            <a:r>
              <a:rPr lang="en-US" sz="4800" dirty="0"/>
              <a:t>Files</a:t>
            </a:r>
          </a:p>
        </p:txBody>
      </p:sp>
    </p:spTree>
    <p:extLst>
      <p:ext uri="{BB962C8B-B14F-4D97-AF65-F5344CB8AC3E}">
        <p14:creationId xmlns:p14="http://schemas.microsoft.com/office/powerpoint/2010/main" val="3227958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8950"/>
            <a:ext cx="9144000" cy="976122"/>
          </a:xfrm>
        </p:spPr>
        <p:txBody>
          <a:bodyPr>
            <a:normAutofit/>
          </a:bodyPr>
          <a:lstStyle/>
          <a:p>
            <a:r>
              <a:rPr lang="en-US" sz="4800" dirty="0"/>
              <a:t>Threads</a:t>
            </a:r>
          </a:p>
        </p:txBody>
      </p:sp>
    </p:spTree>
    <p:extLst>
      <p:ext uri="{BB962C8B-B14F-4D97-AF65-F5344CB8AC3E}">
        <p14:creationId xmlns:p14="http://schemas.microsoft.com/office/powerpoint/2010/main" val="2050856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8950"/>
            <a:ext cx="9144000" cy="976122"/>
          </a:xfrm>
        </p:spPr>
        <p:txBody>
          <a:bodyPr>
            <a:normAutofit/>
          </a:bodyPr>
          <a:lstStyle/>
          <a:p>
            <a:r>
              <a:rPr lang="en-US" sz="4800" dirty="0"/>
              <a:t>Mosaic Assignment Q&amp;A</a:t>
            </a:r>
          </a:p>
        </p:txBody>
      </p:sp>
    </p:spTree>
    <p:extLst>
      <p:ext uri="{BB962C8B-B14F-4D97-AF65-F5344CB8AC3E}">
        <p14:creationId xmlns:p14="http://schemas.microsoft.com/office/powerpoint/2010/main" val="2351083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8950"/>
            <a:ext cx="9144000" cy="976122"/>
          </a:xfrm>
        </p:spPr>
        <p:txBody>
          <a:bodyPr>
            <a:normAutofit/>
          </a:bodyPr>
          <a:lstStyle/>
          <a:p>
            <a:r>
              <a:rPr lang="en-US" sz="4800" dirty="0"/>
              <a:t>Lab</a:t>
            </a:r>
          </a:p>
        </p:txBody>
      </p:sp>
    </p:spTree>
    <p:extLst>
      <p:ext uri="{BB962C8B-B14F-4D97-AF65-F5344CB8AC3E}">
        <p14:creationId xmlns:p14="http://schemas.microsoft.com/office/powerpoint/2010/main" val="836499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4868"/>
            <a:ext cx="9144000" cy="808263"/>
          </a:xfrm>
        </p:spPr>
        <p:txBody>
          <a:bodyPr>
            <a:normAutofit/>
          </a:bodyPr>
          <a:lstStyle/>
          <a:p>
            <a:r>
              <a:rPr lang="en-US" sz="4800" dirty="0"/>
              <a:t>Wrap-up</a:t>
            </a:r>
          </a:p>
        </p:txBody>
      </p:sp>
    </p:spTree>
    <p:extLst>
      <p:ext uri="{BB962C8B-B14F-4D97-AF65-F5344CB8AC3E}">
        <p14:creationId xmlns:p14="http://schemas.microsoft.com/office/powerpoint/2010/main" val="3587547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3076</TotalTime>
  <Words>159</Words>
  <Application>Microsoft Office PowerPoint</Application>
  <PresentationFormat>Widescreen</PresentationFormat>
  <Paragraphs>31</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Object-Oriented Programming Spring 5 Session 4 Eric Pogue</vt:lpstr>
      <vt:lpstr>PowerPoint Presentation</vt:lpstr>
      <vt:lpstr>Scrum Team Standup &amp; Report-out</vt:lpstr>
      <vt:lpstr>FaceDraw Demos</vt:lpstr>
      <vt:lpstr>Files</vt:lpstr>
      <vt:lpstr>Threads</vt:lpstr>
      <vt:lpstr>Mosaic Assignment Q&amp;A</vt:lpstr>
      <vt:lpstr>Lab</vt:lpstr>
      <vt:lpstr>Wrap-up</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144</cp:revision>
  <cp:lastPrinted>2017-08-28T20:16:11Z</cp:lastPrinted>
  <dcterms:created xsi:type="dcterms:W3CDTF">2017-08-24T13:36:27Z</dcterms:created>
  <dcterms:modified xsi:type="dcterms:W3CDTF">2018-03-21T19:52:52Z</dcterms:modified>
</cp:coreProperties>
</file>