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334" r:id="rId3"/>
    <p:sldId id="319" r:id="rId4"/>
    <p:sldId id="341" r:id="rId5"/>
    <p:sldId id="339" r:id="rId6"/>
    <p:sldId id="317" r:id="rId7"/>
    <p:sldId id="282" r:id="rId8"/>
    <p:sldId id="263" r:id="rId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9074" autoAdjust="0"/>
  </p:normalViewPr>
  <p:slideViewPr>
    <p:cSldViewPr snapToGrid="0">
      <p:cViewPr varScale="1">
        <p:scale>
          <a:sx n="107" d="100"/>
          <a:sy n="107" d="100"/>
        </p:scale>
        <p:origin x="1554" y="10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3/27/2018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2888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035394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3/27/2018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3/27/2018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Spring 6 Session 1</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a:t>Discussion Board (DB) 6 and 6b… complete 6b in class</a:t>
            </a:r>
          </a:p>
          <a:p>
            <a:pPr marL="457200" indent="-457200">
              <a:buFont typeface="+mj-lt"/>
              <a:buAutoNum type="arabicPeriod"/>
            </a:pPr>
            <a:r>
              <a:rPr lang="en-US" sz="2000" dirty="0"/>
              <a:t>Assignment 6 and Thunderbird</a:t>
            </a:r>
          </a:p>
          <a:p>
            <a:pPr marL="457200" indent="-457200">
              <a:buFont typeface="+mj-lt"/>
              <a:buAutoNum type="arabicPeriod"/>
            </a:pPr>
            <a:r>
              <a:rPr lang="en-US" sz="2000" dirty="0" err="1"/>
              <a:t>FaceDraw</a:t>
            </a:r>
            <a:r>
              <a:rPr lang="en-US" sz="2000" dirty="0"/>
              <a:t> Demos… Thank you Fidel &amp; Daniel!</a:t>
            </a:r>
          </a:p>
          <a:p>
            <a:pPr marL="457200" indent="-457200">
              <a:buFont typeface="+mj-lt"/>
              <a:buAutoNum type="arabicPeriod"/>
            </a:pPr>
            <a:r>
              <a:rPr lang="en-US" sz="2000" dirty="0"/>
              <a:t>Lab: HttpRequest</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254503"/>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938813"/>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Assignment 6 &amp; Thunderbird</a:t>
            </a:r>
          </a:p>
        </p:txBody>
      </p:sp>
    </p:spTree>
    <p:extLst>
      <p:ext uri="{BB962C8B-B14F-4D97-AF65-F5344CB8AC3E}">
        <p14:creationId xmlns:p14="http://schemas.microsoft.com/office/powerpoint/2010/main" val="235108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9510"/>
            <a:ext cx="9144000" cy="798979"/>
          </a:xfrm>
        </p:spPr>
        <p:txBody>
          <a:bodyPr>
            <a:normAutofit/>
          </a:bodyPr>
          <a:lstStyle/>
          <a:p>
            <a:r>
              <a:rPr lang="en-US" sz="4800" dirty="0"/>
              <a:t>FaceDraw Demos</a:t>
            </a:r>
          </a:p>
        </p:txBody>
      </p:sp>
    </p:spTree>
    <p:extLst>
      <p:ext uri="{BB962C8B-B14F-4D97-AF65-F5344CB8AC3E}">
        <p14:creationId xmlns:p14="http://schemas.microsoft.com/office/powerpoint/2010/main" val="250036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Lab: HttpRequest</a:t>
            </a:r>
          </a:p>
        </p:txBody>
      </p:sp>
    </p:spTree>
    <p:extLst>
      <p:ext uri="{BB962C8B-B14F-4D97-AF65-F5344CB8AC3E}">
        <p14:creationId xmlns:p14="http://schemas.microsoft.com/office/powerpoint/2010/main" val="83649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3383</TotalTime>
  <Words>164</Words>
  <Application>Microsoft Office PowerPoint</Application>
  <PresentationFormat>Widescreen</PresentationFormat>
  <Paragraphs>27</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Object-Oriented Programming Spring 6 Session 1 Eric Pogue</vt:lpstr>
      <vt:lpstr>PowerPoint Presentation</vt:lpstr>
      <vt:lpstr>Scrum Team Standup &amp; Report-out</vt:lpstr>
      <vt:lpstr>Assignment 6 &amp; Thunderbird</vt:lpstr>
      <vt:lpstr>FaceDraw Demos</vt:lpstr>
      <vt:lpstr>Lab: HttpRequest</vt:lpstr>
      <vt:lpstr>Wrap-up</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151</cp:revision>
  <cp:lastPrinted>2017-08-28T20:16:11Z</cp:lastPrinted>
  <dcterms:created xsi:type="dcterms:W3CDTF">2017-08-24T13:36:27Z</dcterms:created>
  <dcterms:modified xsi:type="dcterms:W3CDTF">2018-03-27T13:39:38Z</dcterms:modified>
</cp:coreProperties>
</file>