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34" r:id="rId3"/>
    <p:sldId id="319" r:id="rId4"/>
    <p:sldId id="341" r:id="rId5"/>
    <p:sldId id="342" r:id="rId6"/>
    <p:sldId id="333" r:id="rId7"/>
    <p:sldId id="317" r:id="rId8"/>
    <p:sldId id="282" r:id="rId9"/>
    <p:sldId id="263"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179" d="100"/>
          <a:sy n="179" d="100"/>
        </p:scale>
        <p:origin x="2952" y="16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4/5/2018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2888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336776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4/5/2018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4/5/2018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6 Session 3</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Assignment 6 and Thunderbird Discussion</a:t>
            </a:r>
          </a:p>
          <a:p>
            <a:pPr marL="457200" indent="-457200">
              <a:buFont typeface="+mj-lt"/>
              <a:buAutoNum type="arabicPeriod"/>
            </a:pPr>
            <a:r>
              <a:rPr lang="en-US" sz="2000" dirty="0"/>
              <a:t>Review </a:t>
            </a:r>
            <a:r>
              <a:rPr lang="en-US" sz="2000"/>
              <a:t>Seat Location</a:t>
            </a:r>
            <a:endParaRPr lang="en-US" sz="2000" dirty="0"/>
          </a:p>
          <a:p>
            <a:pPr marL="457200" indent="-457200">
              <a:buFont typeface="+mj-lt"/>
              <a:buAutoNum type="arabicPeriod"/>
            </a:pPr>
            <a:r>
              <a:rPr lang="en-US" sz="2000" dirty="0"/>
              <a:t>Lab: ThunderbirdLite Video plus Individual Assistance</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556783"/>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241093"/>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fontScale="90000"/>
          </a:bodyPr>
          <a:lstStyle/>
          <a:p>
            <a:r>
              <a:rPr lang="en-US" sz="4800" dirty="0"/>
              <a:t>Assignment 6 &amp; Thunderbird</a:t>
            </a:r>
            <a:br>
              <a:rPr lang="en-US" sz="4800" dirty="0"/>
            </a:br>
            <a:r>
              <a:rPr lang="en-US" sz="4800" dirty="0"/>
              <a:t>Discussion</a:t>
            </a:r>
          </a:p>
        </p:txBody>
      </p:sp>
    </p:spTree>
    <p:extLst>
      <p:ext uri="{BB962C8B-B14F-4D97-AF65-F5344CB8AC3E}">
        <p14:creationId xmlns:p14="http://schemas.microsoft.com/office/powerpoint/2010/main" val="235108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556783"/>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241093"/>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3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Finding Seat Location</a:t>
            </a:r>
          </a:p>
        </p:txBody>
      </p:sp>
      <p:pic>
        <p:nvPicPr>
          <p:cNvPr id="2" name="Picture 1">
            <a:extLst>
              <a:ext uri="{FF2B5EF4-FFF2-40B4-BE49-F238E27FC236}">
                <a16:creationId xmlns:a16="http://schemas.microsoft.com/office/drawing/2014/main" id="{D60A8BB5-3A1F-4904-857E-352507056918}"/>
              </a:ext>
            </a:extLst>
          </p:cNvPr>
          <p:cNvPicPr>
            <a:picLocks noChangeAspect="1"/>
          </p:cNvPicPr>
          <p:nvPr/>
        </p:nvPicPr>
        <p:blipFill>
          <a:blip r:embed="rId3"/>
          <a:stretch>
            <a:fillRect/>
          </a:stretch>
        </p:blipFill>
        <p:spPr>
          <a:xfrm>
            <a:off x="1004887" y="1800225"/>
            <a:ext cx="10182225" cy="3257550"/>
          </a:xfrm>
          <a:prstGeom prst="rect">
            <a:avLst/>
          </a:prstGeom>
        </p:spPr>
      </p:pic>
    </p:spTree>
    <p:extLst>
      <p:ext uri="{BB962C8B-B14F-4D97-AF65-F5344CB8AC3E}">
        <p14:creationId xmlns:p14="http://schemas.microsoft.com/office/powerpoint/2010/main" val="64527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5222"/>
            <a:ext cx="9144000" cy="1227555"/>
          </a:xfrm>
        </p:spPr>
        <p:txBody>
          <a:bodyPr>
            <a:normAutofit fontScale="90000"/>
          </a:bodyPr>
          <a:lstStyle/>
          <a:p>
            <a:r>
              <a:rPr lang="en-US" sz="4800" dirty="0"/>
              <a:t>Lab: ThunderbirdLite</a:t>
            </a:r>
            <a:br>
              <a:rPr lang="en-US" sz="4800" dirty="0"/>
            </a:br>
            <a:r>
              <a:rPr lang="en-US" sz="4800" dirty="0"/>
              <a:t>Video plus Individual Assistance</a:t>
            </a:r>
          </a:p>
        </p:txBody>
      </p:sp>
    </p:spTree>
    <p:extLst>
      <p:ext uri="{BB962C8B-B14F-4D97-AF65-F5344CB8AC3E}">
        <p14:creationId xmlns:p14="http://schemas.microsoft.com/office/powerpoint/2010/main" val="8364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3549</TotalTime>
  <Words>151</Words>
  <Application>Microsoft Office PowerPoint</Application>
  <PresentationFormat>Widescreen</PresentationFormat>
  <Paragraphs>26</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Object-Oriented Programming Spring 6 Session 3 Eric Pogue</vt:lpstr>
      <vt:lpstr>PowerPoint Presentation</vt:lpstr>
      <vt:lpstr>Scrum Team Standup &amp; Report-out</vt:lpstr>
      <vt:lpstr>Assignment 6 &amp; Thunderbird Discussion</vt:lpstr>
      <vt:lpstr>PowerPoint Presentation</vt:lpstr>
      <vt:lpstr>Finding Seat Location</vt:lpstr>
      <vt:lpstr>Lab: ThunderbirdLite Video plus Individual Assistance</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157</cp:revision>
  <cp:lastPrinted>2017-08-28T20:16:11Z</cp:lastPrinted>
  <dcterms:created xsi:type="dcterms:W3CDTF">2017-08-24T13:36:27Z</dcterms:created>
  <dcterms:modified xsi:type="dcterms:W3CDTF">2018-04-05T13:51:26Z</dcterms:modified>
</cp:coreProperties>
</file>