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334" r:id="rId3"/>
    <p:sldId id="319" r:id="rId4"/>
    <p:sldId id="343" r:id="rId5"/>
    <p:sldId id="341" r:id="rId6"/>
    <p:sldId id="346" r:id="rId7"/>
    <p:sldId id="345" r:id="rId8"/>
    <p:sldId id="344" r:id="rId9"/>
    <p:sldId id="482" r:id="rId10"/>
    <p:sldId id="317" r:id="rId11"/>
    <p:sldId id="481" r:id="rId12"/>
    <p:sldId id="282" r:id="rId13"/>
    <p:sldId id="263" r:id="rId1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5" autoAdjust="0"/>
    <p:restoredTop sz="69074" autoAdjust="0"/>
  </p:normalViewPr>
  <p:slideViewPr>
    <p:cSldViewPr snapToGrid="0">
      <p:cViewPr varScale="1">
        <p:scale>
          <a:sx n="54" d="100"/>
          <a:sy n="54" d="100"/>
        </p:scale>
        <p:origin x="1380" y="60"/>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4/12/2018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140225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4228880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2348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3852874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397830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772493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1961945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4/12/2018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4/12/2018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4/12/2018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4/12/2018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4/12/2018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4/12/2018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4/12/2018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4/12/2018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4/12/2018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4/12/2018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4/12/2018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4/12/2018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Spring 6 Session 3</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2000" dirty="0"/>
              <a:t>Agenda:</a:t>
            </a:r>
          </a:p>
          <a:p>
            <a:pPr marL="457200" indent="-457200">
              <a:buFont typeface="+mj-lt"/>
              <a:buAutoNum type="arabicPeriod"/>
            </a:pPr>
            <a:r>
              <a:rPr lang="en-US" sz="2000" dirty="0"/>
              <a:t>Assignment Review, Scrum Standup, and Scrum-of-Scrums Report-out</a:t>
            </a:r>
          </a:p>
          <a:p>
            <a:pPr marL="457200" indent="-457200">
              <a:buFont typeface="+mj-lt"/>
              <a:buAutoNum type="arabicPeriod"/>
            </a:pPr>
            <a:r>
              <a:rPr lang="en-US" sz="2000" dirty="0"/>
              <a:t>Review Object Oriented Languages: Java, C#/.Net, and Python</a:t>
            </a:r>
          </a:p>
          <a:p>
            <a:pPr marL="457200" indent="-457200">
              <a:buFont typeface="+mj-lt"/>
              <a:buAutoNum type="arabicPeriod"/>
            </a:pPr>
            <a:r>
              <a:rPr lang="en-US" sz="2000" dirty="0"/>
              <a:t>Assignment 6 and Thunderbird Discussion</a:t>
            </a:r>
          </a:p>
          <a:p>
            <a:pPr marL="457200" indent="-457200">
              <a:buFont typeface="+mj-lt"/>
              <a:buAutoNum type="arabicPeriod"/>
            </a:pPr>
            <a:r>
              <a:rPr lang="en-US" sz="2000" dirty="0"/>
              <a:t>Where are we heading?</a:t>
            </a:r>
          </a:p>
          <a:p>
            <a:pPr marL="457200" indent="-457200">
              <a:buFont typeface="+mj-lt"/>
              <a:buAutoNum type="arabicPeriod"/>
            </a:pPr>
            <a:r>
              <a:rPr lang="en-US" sz="2000" dirty="0"/>
              <a:t>Priorities</a:t>
            </a:r>
          </a:p>
          <a:p>
            <a:pPr marL="457200" indent="-457200">
              <a:buFont typeface="+mj-lt"/>
              <a:buAutoNum type="arabicPeriod"/>
            </a:pPr>
            <a:r>
              <a:rPr lang="en-US" sz="2000" dirty="0"/>
              <a:t>Lab: Threads and RandomNumbers</a:t>
            </a:r>
          </a:p>
          <a:p>
            <a:pPr marL="457200" indent="-457200">
              <a:buFont typeface="+mj-lt"/>
              <a:buAutoNum type="arabicPeriod"/>
            </a:pPr>
            <a:r>
              <a:rPr lang="en-US" sz="2000" dirty="0"/>
              <a:t>Wrap-up</a:t>
            </a:r>
          </a:p>
          <a:p>
            <a:pPr marL="0" indent="0">
              <a:spcBef>
                <a:spcPts val="1800"/>
              </a:spcBef>
              <a:buNone/>
            </a:pPr>
            <a:endParaRPr lang="en-US" sz="2000" dirty="0"/>
          </a:p>
          <a:p>
            <a:pPr marL="0" indent="0">
              <a:spcBef>
                <a:spcPts val="18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15222"/>
            <a:ext cx="9144000" cy="1227555"/>
          </a:xfrm>
        </p:spPr>
        <p:txBody>
          <a:bodyPr>
            <a:normAutofit/>
          </a:bodyPr>
          <a:lstStyle/>
          <a:p>
            <a:r>
              <a:rPr lang="en-US" sz="4800" dirty="0"/>
              <a:t>Lab: Threads and RandomNumbers</a:t>
            </a:r>
          </a:p>
        </p:txBody>
      </p:sp>
    </p:spTree>
    <p:extLst>
      <p:ext uri="{BB962C8B-B14F-4D97-AF65-F5344CB8AC3E}">
        <p14:creationId xmlns:p14="http://schemas.microsoft.com/office/powerpoint/2010/main" val="336583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Suggested Multithreaded Exercise</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ThreadedRandomNumbers: Calculate 1,000,000,000 random numbers between 1 and 2,000,000. Print “We found number 1024!” to the console each time 1024 is generated. We would expect it to come up approximately 500 times. </a:t>
            </a:r>
          </a:p>
          <a:p>
            <a:r>
              <a:rPr lang="en-US" sz="2000" dirty="0"/>
              <a:t>Write a single threaded application</a:t>
            </a:r>
          </a:p>
          <a:p>
            <a:r>
              <a:rPr lang="en-US" sz="2000" dirty="0"/>
              <a:t>Divide the application into multiple threads and repeat</a:t>
            </a:r>
          </a:p>
          <a:p>
            <a:r>
              <a:rPr lang="en-US" sz="2000" dirty="0"/>
              <a:t>Consider the diminishing returns of adding additional threads</a:t>
            </a:r>
          </a:p>
          <a:p>
            <a:r>
              <a:rPr lang="en-US" sz="2000" dirty="0"/>
              <a:t>Implement by extending Thread</a:t>
            </a:r>
          </a:p>
          <a:p>
            <a:r>
              <a:rPr lang="en-US" sz="2000" dirty="0"/>
              <a:t>… and by extending Thread (vs. </a:t>
            </a:r>
            <a:r>
              <a:rPr lang="en-US" sz="2000" u="sng" dirty="0"/>
              <a:t>implementing Runnable</a:t>
            </a:r>
            <a:r>
              <a:rPr lang="en-US" sz="2000" dirty="0"/>
              <a:t>)</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373545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4868"/>
            <a:ext cx="9144000" cy="808263"/>
          </a:xfrm>
        </p:spPr>
        <p:txBody>
          <a:bodyPr>
            <a:normAutofit/>
          </a:bodyPr>
          <a:lstStyle/>
          <a:p>
            <a:r>
              <a:rPr lang="en-US" sz="4800" dirty="0"/>
              <a:t>Wrap-up</a:t>
            </a:r>
          </a:p>
        </p:txBody>
      </p:sp>
    </p:spTree>
    <p:extLst>
      <p:ext uri="{BB962C8B-B14F-4D97-AF65-F5344CB8AC3E}">
        <p14:creationId xmlns:p14="http://schemas.microsoft.com/office/powerpoint/2010/main" val="3587547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872471"/>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3556781"/>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 &amp;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9285"/>
            <a:ext cx="9144000" cy="1179429"/>
          </a:xfrm>
        </p:spPr>
        <p:txBody>
          <a:bodyPr>
            <a:normAutofit fontScale="90000"/>
          </a:bodyPr>
          <a:lstStyle/>
          <a:p>
            <a:r>
              <a:rPr lang="en-US" sz="4800" dirty="0"/>
              <a:t>Assignment 6 &amp; Thunderbird Discussion</a:t>
            </a:r>
          </a:p>
        </p:txBody>
      </p:sp>
    </p:spTree>
    <p:extLst>
      <p:ext uri="{BB962C8B-B14F-4D97-AF65-F5344CB8AC3E}">
        <p14:creationId xmlns:p14="http://schemas.microsoft.com/office/powerpoint/2010/main" val="357318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9285"/>
            <a:ext cx="9144000" cy="1179429"/>
          </a:xfrm>
        </p:spPr>
        <p:txBody>
          <a:bodyPr anchor="ctr">
            <a:normAutofit fontScale="90000"/>
          </a:bodyPr>
          <a:lstStyle/>
          <a:p>
            <a:r>
              <a:rPr lang="en-US" sz="4800" dirty="0"/>
              <a:t>Object Oriented Languages: Java, C#/.Net, and Python</a:t>
            </a:r>
          </a:p>
        </p:txBody>
      </p:sp>
    </p:spTree>
    <p:extLst>
      <p:ext uri="{BB962C8B-B14F-4D97-AF65-F5344CB8AC3E}">
        <p14:creationId xmlns:p14="http://schemas.microsoft.com/office/powerpoint/2010/main" val="235108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15222"/>
            <a:ext cx="9144000" cy="1227555"/>
          </a:xfrm>
        </p:spPr>
        <p:txBody>
          <a:bodyPr>
            <a:normAutofit/>
          </a:bodyPr>
          <a:lstStyle/>
          <a:p>
            <a:r>
              <a:rPr lang="en-US" sz="4800" dirty="0"/>
              <a:t>Where are we heading?</a:t>
            </a:r>
          </a:p>
        </p:txBody>
      </p:sp>
    </p:spTree>
    <p:extLst>
      <p:ext uri="{BB962C8B-B14F-4D97-AF65-F5344CB8AC3E}">
        <p14:creationId xmlns:p14="http://schemas.microsoft.com/office/powerpoint/2010/main" val="257530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872471"/>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3556781"/>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0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Where are we heading?</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a:xfrm>
            <a:off x="838200" y="1506071"/>
            <a:ext cx="10515600" cy="4670892"/>
          </a:xfrm>
        </p:spPr>
        <p:txBody>
          <a:bodyPr>
            <a:normAutofit/>
          </a:bodyPr>
          <a:lstStyle/>
          <a:p>
            <a:pPr marL="0" indent="0">
              <a:buNone/>
            </a:pPr>
            <a:r>
              <a:rPr lang="en-US" sz="2000" dirty="0"/>
              <a:t>We have two Sprints left. Sprint 7 will be focused on enhancing Thunderbird with threads and UI improvements. </a:t>
            </a:r>
          </a:p>
          <a:p>
            <a:pPr marL="0" indent="0">
              <a:buNone/>
            </a:pPr>
            <a:r>
              <a:rPr lang="en-US" sz="2000" dirty="0"/>
              <a:t>Sprint 8 will be a final project of your choice. The requirements include:</a:t>
            </a:r>
          </a:p>
          <a:p>
            <a:r>
              <a:rPr lang="en-US" sz="2000" dirty="0"/>
              <a:t>It must of equal or greater complexity to Thunderbird</a:t>
            </a:r>
          </a:p>
          <a:p>
            <a:r>
              <a:rPr lang="en-US" sz="2000" dirty="0"/>
              <a:t>It can be in Java or another Object-Oriented language of your choice… if you pick another language/platform, the application complexity can be substantially lower</a:t>
            </a:r>
          </a:p>
          <a:p>
            <a:r>
              <a:rPr lang="en-US" sz="2000" dirty="0"/>
              <a:t>Fully define your final project and “demo” the proposal to the class during Sprint 7</a:t>
            </a:r>
          </a:p>
          <a:p>
            <a:r>
              <a:rPr lang="en-US" sz="2000" dirty="0"/>
              <a:t>Optionally work in teams of up to 2 people… each person will submit the full proposal and final project independently (identify you full team however)</a:t>
            </a:r>
          </a:p>
          <a:p>
            <a:r>
              <a:rPr lang="en-US" sz="2000" dirty="0"/>
              <a:t>Demo/present the project before (or at) the time of our final… all presentations must be scheduled by the end of Sprint 7</a:t>
            </a:r>
          </a:p>
          <a:p>
            <a:pPr marL="0" indent="0">
              <a:buNone/>
            </a:pPr>
            <a:endParaRPr lang="en-US" sz="2000" dirty="0"/>
          </a:p>
        </p:txBody>
      </p:sp>
    </p:spTree>
    <p:extLst>
      <p:ext uri="{BB962C8B-B14F-4D97-AF65-F5344CB8AC3E}">
        <p14:creationId xmlns:p14="http://schemas.microsoft.com/office/powerpoint/2010/main" val="3713803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Priorities</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a:xfrm>
            <a:off x="838200" y="1506071"/>
            <a:ext cx="10515600" cy="4670892"/>
          </a:xfrm>
        </p:spPr>
        <p:txBody>
          <a:bodyPr>
            <a:normAutofit/>
          </a:bodyPr>
          <a:lstStyle/>
          <a:p>
            <a:pPr marL="457200" indent="-457200">
              <a:buFont typeface="+mj-lt"/>
              <a:buAutoNum type="arabicPeriod"/>
            </a:pPr>
            <a:r>
              <a:rPr lang="en-US" sz="2000" dirty="0"/>
              <a:t>Get Thunderbird turned in today (Thursday) by 11:59pm… make sure that it compiles/runs, meets a most of the requirements</a:t>
            </a:r>
          </a:p>
          <a:p>
            <a:pPr marL="457200" indent="-457200">
              <a:buFont typeface="+mj-lt"/>
              <a:buAutoNum type="arabicPeriod"/>
            </a:pPr>
            <a:r>
              <a:rPr lang="en-US" sz="2000" dirty="0"/>
              <a:t>Define you your Final Project proposal and be ready to “demo” your proposal Tuesday (or Thursday) </a:t>
            </a:r>
            <a:r>
              <a:rPr lang="en-US" sz="2000"/>
              <a:t>next week</a:t>
            </a:r>
          </a:p>
          <a:p>
            <a:pPr marL="457200" indent="-457200">
              <a:buFont typeface="+mj-lt"/>
              <a:buAutoNum type="arabicPeriod"/>
            </a:pPr>
            <a:r>
              <a:rPr lang="en-US" sz="2000"/>
              <a:t>Assignment </a:t>
            </a:r>
            <a:r>
              <a:rPr lang="en-US" sz="2000" dirty="0"/>
              <a:t>7 will be a reduced assignment but will still be due at the end of Sprint 7</a:t>
            </a:r>
          </a:p>
        </p:txBody>
      </p:sp>
    </p:spTree>
    <p:extLst>
      <p:ext uri="{BB962C8B-B14F-4D97-AF65-F5344CB8AC3E}">
        <p14:creationId xmlns:p14="http://schemas.microsoft.com/office/powerpoint/2010/main" val="3389200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3731</TotalTime>
  <Words>478</Words>
  <Application>Microsoft Office PowerPoint</Application>
  <PresentationFormat>Widescreen</PresentationFormat>
  <Paragraphs>52</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Object-Oriented Programming Spring 6 Session 3 Eric Pogue</vt:lpstr>
      <vt:lpstr>PowerPoint Presentation</vt:lpstr>
      <vt:lpstr>Scrum Team Standup &amp; Report-out</vt:lpstr>
      <vt:lpstr>Assignment 6 &amp; Thunderbird Discussion</vt:lpstr>
      <vt:lpstr>Object Oriented Languages: Java, C#/.Net, and Python</vt:lpstr>
      <vt:lpstr>Where are we heading?</vt:lpstr>
      <vt:lpstr>PowerPoint Presentation</vt:lpstr>
      <vt:lpstr>Where are we heading?</vt:lpstr>
      <vt:lpstr>Priorities</vt:lpstr>
      <vt:lpstr>Lab: Threads and RandomNumbers</vt:lpstr>
      <vt:lpstr>Suggested Multithreaded Exercise</vt:lpstr>
      <vt:lpstr>Wrap-up</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Pogue, Eric</cp:lastModifiedBy>
  <cp:revision>169</cp:revision>
  <cp:lastPrinted>2017-08-28T20:16:11Z</cp:lastPrinted>
  <dcterms:created xsi:type="dcterms:W3CDTF">2017-08-24T13:36:27Z</dcterms:created>
  <dcterms:modified xsi:type="dcterms:W3CDTF">2018-04-12T18:39:06Z</dcterms:modified>
</cp:coreProperties>
</file>