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34" r:id="rId3"/>
    <p:sldId id="319" r:id="rId4"/>
    <p:sldId id="343" r:id="rId5"/>
    <p:sldId id="346" r:id="rId6"/>
    <p:sldId id="345" r:id="rId7"/>
    <p:sldId id="344" r:id="rId8"/>
    <p:sldId id="482" r:id="rId9"/>
    <p:sldId id="483" r:id="rId10"/>
    <p:sldId id="263"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79" d="100"/>
          <a:sy n="179" d="100"/>
        </p:scale>
        <p:origin x="2952" y="16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4/19/2018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34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85287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33845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4/19/2018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4/19/2018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7 Session 4</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Assignment 7 and SwissArmyKnife Q&amp;A</a:t>
            </a:r>
          </a:p>
          <a:p>
            <a:pPr marL="457200" indent="-457200">
              <a:buFont typeface="+mj-lt"/>
              <a:buAutoNum type="arabicPeriod"/>
            </a:pPr>
            <a:r>
              <a:rPr lang="en-US" sz="2000" dirty="0"/>
              <a:t>Review: Where are we heading?</a:t>
            </a:r>
          </a:p>
          <a:p>
            <a:pPr marL="457200" indent="-457200">
              <a:buFont typeface="+mj-lt"/>
              <a:buAutoNum type="arabicPeriod"/>
            </a:pPr>
            <a:r>
              <a:rPr lang="en-US" sz="2000" dirty="0"/>
              <a:t>Final Project Proposals</a:t>
            </a:r>
          </a:p>
          <a:p>
            <a:pPr marL="457200" indent="-457200">
              <a:buFont typeface="+mj-lt"/>
              <a:buAutoNum type="arabicPeriod"/>
            </a:pPr>
            <a:r>
              <a:rPr lang="en-US" sz="2000" dirty="0"/>
              <a:t>Lab: Final Project</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7 and SwissArmyKnife Q&amp;A</a:t>
            </a:r>
          </a:p>
        </p:txBody>
      </p:sp>
    </p:spTree>
    <p:extLst>
      <p:ext uri="{BB962C8B-B14F-4D97-AF65-F5344CB8AC3E}">
        <p14:creationId xmlns:p14="http://schemas.microsoft.com/office/powerpoint/2010/main" val="35731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a:bodyPr>
          <a:lstStyle/>
          <a:p>
            <a:r>
              <a:rPr lang="en-US" sz="4800" dirty="0"/>
              <a:t>Review where are we heading?</a:t>
            </a:r>
          </a:p>
        </p:txBody>
      </p:sp>
    </p:spTree>
    <p:extLst>
      <p:ext uri="{BB962C8B-B14F-4D97-AF65-F5344CB8AC3E}">
        <p14:creationId xmlns:p14="http://schemas.microsoft.com/office/powerpoint/2010/main" val="257530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Where are we heading?</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0" indent="0">
              <a:buNone/>
            </a:pPr>
            <a:r>
              <a:rPr lang="en-US" sz="2000" dirty="0"/>
              <a:t>We have two Sprints left. Sprint 7 will be focused on enhancing Thunderbird with threads and UI improvements. </a:t>
            </a:r>
          </a:p>
          <a:p>
            <a:pPr marL="0" indent="0">
              <a:buNone/>
            </a:pPr>
            <a:r>
              <a:rPr lang="en-US" sz="2000" dirty="0"/>
              <a:t>Sprint 8 will be a final project of your choice. The requirements include:</a:t>
            </a:r>
          </a:p>
          <a:p>
            <a:r>
              <a:rPr lang="en-US" sz="2000" dirty="0"/>
              <a:t>It must of equal or greater complexity to Thunderbird</a:t>
            </a:r>
          </a:p>
          <a:p>
            <a:r>
              <a:rPr lang="en-US" sz="2000" dirty="0"/>
              <a:t>It can be in Java or another Object-Oriented language of your choice… if you pick another language/platform, the application complexity can be substantially lower</a:t>
            </a:r>
          </a:p>
          <a:p>
            <a:r>
              <a:rPr lang="en-US" sz="2000" dirty="0"/>
              <a:t>Fully define your final project and “demo” the proposal to the class during Sprint 7</a:t>
            </a:r>
          </a:p>
          <a:p>
            <a:r>
              <a:rPr lang="en-US" sz="2000" dirty="0"/>
              <a:t>Optionally work in teams of up to 2 people… each person will submit the full proposal and final project independently (identify you full team however)</a:t>
            </a:r>
          </a:p>
          <a:p>
            <a:r>
              <a:rPr lang="en-US" sz="2000" dirty="0"/>
              <a:t>Demo/present the project before (or at) the time of our final… all presentations must be scheduled by the end of Sprint 7</a:t>
            </a:r>
          </a:p>
          <a:p>
            <a:pPr marL="0" indent="0">
              <a:buNone/>
            </a:pPr>
            <a:endParaRPr lang="en-US" sz="2000" dirty="0"/>
          </a:p>
        </p:txBody>
      </p:sp>
    </p:spTree>
    <p:extLst>
      <p:ext uri="{BB962C8B-B14F-4D97-AF65-F5344CB8AC3E}">
        <p14:creationId xmlns:p14="http://schemas.microsoft.com/office/powerpoint/2010/main" val="371380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Priorities</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457200" indent="-457200">
              <a:buFont typeface="+mj-lt"/>
              <a:buAutoNum type="arabicPeriod"/>
            </a:pPr>
            <a:r>
              <a:rPr lang="en-US" sz="2000" dirty="0">
                <a:solidFill>
                  <a:schemeClr val="bg1">
                    <a:lumMod val="65000"/>
                  </a:schemeClr>
                </a:solidFill>
              </a:rPr>
              <a:t>Get Thunderbird turned in today (Thursday) by 11:59pm… make sure that it compiles/runs, meets a most of the requirements</a:t>
            </a:r>
          </a:p>
          <a:p>
            <a:pPr marL="457200" indent="-457200">
              <a:buFont typeface="+mj-lt"/>
              <a:buAutoNum type="arabicPeriod"/>
            </a:pPr>
            <a:r>
              <a:rPr lang="en-US" sz="2000" dirty="0">
                <a:solidFill>
                  <a:schemeClr val="bg1">
                    <a:lumMod val="75000"/>
                  </a:schemeClr>
                </a:solidFill>
              </a:rPr>
              <a:t>Define you your Final Project proposal and be ready to “demo” your proposal Tuesday (or Thursday) next week</a:t>
            </a:r>
          </a:p>
          <a:p>
            <a:pPr marL="457200" indent="-457200">
              <a:buFont typeface="+mj-lt"/>
              <a:buAutoNum type="arabicPeriod"/>
            </a:pPr>
            <a:r>
              <a:rPr lang="en-US" sz="2000" dirty="0"/>
              <a:t>Assignment 7 due Tuesday, May 24 at 9am</a:t>
            </a:r>
          </a:p>
          <a:p>
            <a:pPr marL="457200" indent="-457200">
              <a:buFont typeface="+mj-lt"/>
              <a:buAutoNum type="arabicPeriod"/>
            </a:pPr>
            <a:r>
              <a:rPr lang="en-US" sz="2000" dirty="0"/>
              <a:t>Signup for 15 minute Final Project presentation slot on Thursday, May 3 or Tuesday, May 2pm to 2:30pm… special consideration for those the present on May 3</a:t>
            </a:r>
            <a:r>
              <a:rPr lang="en-US" sz="2000" baseline="30000" dirty="0"/>
              <a:t>rd</a:t>
            </a:r>
            <a:r>
              <a:rPr lang="en-US" sz="2000" dirty="0"/>
              <a:t>.</a:t>
            </a:r>
          </a:p>
        </p:txBody>
      </p:sp>
    </p:spTree>
    <p:extLst>
      <p:ext uri="{BB962C8B-B14F-4D97-AF65-F5344CB8AC3E}">
        <p14:creationId xmlns:p14="http://schemas.microsoft.com/office/powerpoint/2010/main" val="338920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2006147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3753</TotalTime>
  <Words>397</Words>
  <Application>Microsoft Office PowerPoint</Application>
  <PresentationFormat>Widescreen</PresentationFormat>
  <Paragraphs>39</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Object-Oriented Programming Spring 7 Session 4 Eric Pogue</vt:lpstr>
      <vt:lpstr>PowerPoint Presentation</vt:lpstr>
      <vt:lpstr>Scrum Team Standup &amp; Report-out</vt:lpstr>
      <vt:lpstr>Assignment 7 and SwissArmyKnife Q&amp;A</vt:lpstr>
      <vt:lpstr>Review where are we heading?</vt:lpstr>
      <vt:lpstr>PowerPoint Presentation</vt:lpstr>
      <vt:lpstr>Where are we heading?</vt:lpstr>
      <vt:lpstr>Priorities</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173</cp:revision>
  <cp:lastPrinted>2017-08-28T20:16:11Z</cp:lastPrinted>
  <dcterms:created xsi:type="dcterms:W3CDTF">2017-08-24T13:36:27Z</dcterms:created>
  <dcterms:modified xsi:type="dcterms:W3CDTF">2018-04-19T12:59:36Z</dcterms:modified>
</cp:coreProperties>
</file>