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486" r:id="rId3"/>
    <p:sldId id="263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69074" autoAdjust="0"/>
  </p:normalViewPr>
  <p:slideViewPr>
    <p:cSldViewPr snapToGrid="0">
      <p:cViewPr varScale="1">
        <p:scale>
          <a:sx n="179" d="100"/>
          <a:sy n="179" d="100"/>
        </p:scale>
        <p:origin x="300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Sprint 8 Session 4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842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8 Completed?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Demos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Robert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Jesus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Corey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Peter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1211-FC36-4363-9004-3F2A6A65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Demo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B704-DD28-49B8-BA82-BF862285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3637547" cy="49849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u="sng" dirty="0"/>
              <a:t>Thursday, May 3:</a:t>
            </a:r>
          </a:p>
          <a:p>
            <a:pPr marL="0" indent="0">
              <a:buNone/>
            </a:pPr>
            <a:r>
              <a:rPr lang="en-US" sz="2200" dirty="0"/>
              <a:t>Tyler</a:t>
            </a:r>
          </a:p>
          <a:p>
            <a:pPr marL="0" indent="0">
              <a:buNone/>
            </a:pPr>
            <a:r>
              <a:rPr lang="en-US" sz="2200" dirty="0"/>
              <a:t>Dan &amp; Gytis</a:t>
            </a:r>
          </a:p>
          <a:p>
            <a:pPr marL="0" indent="0">
              <a:buNone/>
            </a:pPr>
            <a:r>
              <a:rPr lang="en-US" sz="2200" dirty="0"/>
              <a:t>James &amp; Emilio</a:t>
            </a:r>
          </a:p>
          <a:p>
            <a:pPr marL="0" indent="0">
              <a:buNone/>
            </a:pPr>
            <a:r>
              <a:rPr lang="en-US" sz="2200" dirty="0"/>
              <a:t>Stephanie &amp; Jason</a:t>
            </a:r>
          </a:p>
          <a:p>
            <a:pPr marL="0" indent="0">
              <a:buNone/>
            </a:pPr>
            <a:r>
              <a:rPr lang="en-US" sz="2200" dirty="0"/>
              <a:t>Alex*</a:t>
            </a:r>
          </a:p>
          <a:p>
            <a:pPr marL="0" indent="0">
              <a:buNone/>
            </a:pPr>
            <a:r>
              <a:rPr lang="en-US" sz="2200" dirty="0"/>
              <a:t>Fidel*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Thursday, May 8</a:t>
            </a:r>
            <a:r>
              <a:rPr lang="en-US" sz="2200" u="sng" baseline="30000" dirty="0"/>
              <a:t>th</a:t>
            </a:r>
            <a:r>
              <a:rPr lang="en-US" sz="2200" u="sng" dirty="0"/>
              <a:t> at 1:30 pm:</a:t>
            </a:r>
          </a:p>
          <a:p>
            <a:pPr marL="0" indent="0">
              <a:buNone/>
            </a:pPr>
            <a:r>
              <a:rPr lang="en-US" sz="2200" dirty="0"/>
              <a:t>Robert</a:t>
            </a:r>
          </a:p>
          <a:p>
            <a:pPr marL="0" indent="0">
              <a:buNone/>
            </a:pPr>
            <a:r>
              <a:rPr lang="en-US" sz="2200" dirty="0"/>
              <a:t>Jesus</a:t>
            </a:r>
          </a:p>
          <a:p>
            <a:pPr marL="0" indent="0">
              <a:buNone/>
            </a:pPr>
            <a:r>
              <a:rPr lang="en-US" sz="2200" dirty="0"/>
              <a:t>Corey</a:t>
            </a:r>
          </a:p>
          <a:p>
            <a:pPr marL="0" indent="0">
              <a:buNone/>
            </a:pPr>
            <a:r>
              <a:rPr lang="en-US" sz="2200" dirty="0"/>
              <a:t>Peter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DDDE69-0971-4686-9C82-C8462D54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11736"/>
              </p:ext>
            </p:extLst>
          </p:nvPr>
        </p:nvGraphicFramePr>
        <p:xfrm>
          <a:off x="6457363" y="1406483"/>
          <a:ext cx="4678679" cy="5357238"/>
        </p:xfrm>
        <a:graphic>
          <a:graphicData uri="http://schemas.openxmlformats.org/drawingml/2006/table">
            <a:tbl>
              <a:tblPr/>
              <a:tblGrid>
                <a:gridCol w="939090">
                  <a:extLst>
                    <a:ext uri="{9D8B030D-6E8A-4147-A177-3AD203B41FA5}">
                      <a16:colId xmlns:a16="http://schemas.microsoft.com/office/drawing/2014/main" val="358236387"/>
                    </a:ext>
                  </a:extLst>
                </a:gridCol>
                <a:gridCol w="1693715">
                  <a:extLst>
                    <a:ext uri="{9D8B030D-6E8A-4147-A177-3AD203B41FA5}">
                      <a16:colId xmlns:a16="http://schemas.microsoft.com/office/drawing/2014/main" val="3287599966"/>
                    </a:ext>
                  </a:extLst>
                </a:gridCol>
                <a:gridCol w="2045874">
                  <a:extLst>
                    <a:ext uri="{9D8B030D-6E8A-4147-A177-3AD203B41FA5}">
                      <a16:colId xmlns:a16="http://schemas.microsoft.com/office/drawing/2014/main" val="2465665971"/>
                    </a:ext>
                  </a:extLst>
                </a:gridCol>
              </a:tblGrid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97688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Budziak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93337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Adrian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Guzman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</a:t>
                      </a:r>
                      <a:r>
                        <a:rPr lang="en-US" sz="15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90847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Kavanaugh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Dempsey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April 24th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10152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Gorgan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82394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Gytis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Jankauskas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47393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Kaht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985558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Mendez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April 24th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06128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Stanimir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Petrov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8377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Stephanie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121877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Fidel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Ramirez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</a:t>
                      </a:r>
                      <a:r>
                        <a:rPr lang="en-US" sz="15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083735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Corey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May 8th at 2pm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08410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Emilio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Salinas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24606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Jason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Schumacker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332014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Tyler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Starkus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94753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Twohill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May 8th at 2pm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54505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Jesus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Vazquez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May 8th at 2pm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43390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Veliz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May 3rd</a:t>
                      </a: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50608"/>
                  </a:ext>
                </a:extLst>
              </a:tr>
              <a:tr h="251542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77" marR="12577" marT="125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26776"/>
                  </a:ext>
                </a:extLst>
              </a:tr>
              <a:tr h="2515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5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Assignment 8 BEFORE your Final Project Demo</a:t>
                      </a:r>
                    </a:p>
                  </a:txBody>
                  <a:tcPr marL="120740" marR="120740" marT="60370" marB="603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33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943277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170</Words>
  <Application>Microsoft Office PowerPoint</Application>
  <PresentationFormat>Widescreen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Object-Oriented Programming Sprint 8 Session 4 Eric Pogue</vt:lpstr>
      <vt:lpstr>Final Project Demo Schedule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193</cp:revision>
  <cp:lastPrinted>2017-08-28T20:16:11Z</cp:lastPrinted>
  <dcterms:created xsi:type="dcterms:W3CDTF">2017-08-24T13:36:27Z</dcterms:created>
  <dcterms:modified xsi:type="dcterms:W3CDTF">2018-05-08T13:47:54Z</dcterms:modified>
</cp:coreProperties>
</file>