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64" r:id="rId5"/>
    <p:sldId id="461" r:id="rId6"/>
    <p:sldId id="460" r:id="rId7"/>
    <p:sldId id="462" r:id="rId8"/>
    <p:sldId id="465" r:id="rId9"/>
    <p:sldId id="4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0048" autoAdjust="0"/>
  </p:normalViewPr>
  <p:slideViewPr>
    <p:cSldViewPr snapToGrid="0">
      <p:cViewPr varScale="1">
        <p:scale>
          <a:sx n="142" d="100"/>
          <a:sy n="142" d="100"/>
        </p:scale>
        <p:origin x="2150" y="106"/>
      </p:cViewPr>
      <p:guideLst/>
    </p:cSldViewPr>
  </p:slideViewPr>
  <p:outlineViewPr>
    <p:cViewPr>
      <p:scale>
        <a:sx n="33" d="100"/>
        <a:sy n="33" d="100"/>
      </p:scale>
      <p:origin x="0" y="-1988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39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1ED72D7-FE6F-4B82-8D31-76BC00B0609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94DE12-7B9B-46AA-AC19-C30A49928B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 of these items would be a good candidate for your “interesting and unique” feature to add to your Mosaic assignment.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9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 buffered writer or buffered stream efficiently organization reads and writes for optimal disk performance. The danger is that if there is a power failure (or someone accidentally kicks your power strip) you could lose data. It is good to “flush the buffer” at critical times when using a buffered writer on mission critical projects. There is little or no danger in using a buffered reader. </a:t>
            </a:r>
          </a:p>
          <a:p>
            <a:endParaRPr lang="en-US" sz="1000" dirty="0"/>
          </a:p>
          <a:p>
            <a:r>
              <a:rPr lang="en-US" sz="1000" dirty="0"/>
              <a:t>Binary files versus text files. </a:t>
            </a:r>
          </a:p>
          <a:p>
            <a:endParaRPr lang="en-US" sz="1000" dirty="0"/>
          </a:p>
          <a:p>
            <a:r>
              <a:rPr lang="en-US" sz="1000" dirty="0"/>
              <a:t>XML – Text file format for structured data… HTML for data.</a:t>
            </a:r>
          </a:p>
          <a:p>
            <a:r>
              <a:rPr lang="en-US" sz="1000" dirty="0"/>
              <a:t>JSON – “Simplified” text file format for structured data.</a:t>
            </a:r>
          </a:p>
          <a:p>
            <a:r>
              <a:rPr lang="en-US" sz="1000" dirty="0"/>
              <a:t>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 buffered writer or buffered stream efficiently organization reads and writes for optimal disk performance. The danger is that if there is a power failure (or someone accidentally kicks your power strip) you could lose data. It is good to “flush the buffer” at critical times when using a buffered writer on mission critical projects. There is little or no danger in using a buffered reader. </a:t>
            </a:r>
          </a:p>
          <a:p>
            <a:endParaRPr lang="en-US" sz="1000" dirty="0"/>
          </a:p>
          <a:p>
            <a:r>
              <a:rPr lang="en-US" sz="1000" dirty="0"/>
              <a:t>Binary files versus text files. </a:t>
            </a:r>
          </a:p>
          <a:p>
            <a:endParaRPr lang="en-US" sz="1000" dirty="0"/>
          </a:p>
          <a:p>
            <a:r>
              <a:rPr lang="en-US" sz="1000" dirty="0"/>
              <a:t>XML – Text file format for structured data… HTML for data.</a:t>
            </a:r>
          </a:p>
          <a:p>
            <a:r>
              <a:rPr lang="en-US" sz="1000" dirty="0"/>
              <a:t>JSON – “Simplified” text file format for structured data.</a:t>
            </a:r>
          </a:p>
          <a:p>
            <a:r>
              <a:rPr lang="en-US" sz="1000" dirty="0"/>
              <a:t>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6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0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32F5-AB1C-41B2-AE79-C9DE1D1745A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E2DD-FDA6-4978-86FA-99EF41D64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Files:</a:t>
            </a:r>
          </a:p>
          <a:p>
            <a:pPr lvl="1"/>
            <a:r>
              <a:rPr lang="en-US" sz="1600" dirty="0"/>
              <a:t>Text… includes JSON and XML</a:t>
            </a:r>
          </a:p>
          <a:p>
            <a:pPr lvl="1"/>
            <a:r>
              <a:rPr lang="en-US" sz="1600" dirty="0"/>
              <a:t>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how Java uses files for input and output (IO)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 and implement a controller class to serialize (reads &amp; writes) data to a text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Suggested Serialization Exercise</a:t>
            </a:r>
          </a:p>
        </p:txBody>
      </p:sp>
    </p:spTree>
    <p:extLst>
      <p:ext uri="{BB962C8B-B14F-4D97-AF65-F5344CB8AC3E}">
        <p14:creationId xmlns:p14="http://schemas.microsoft.com/office/powerpoint/2010/main" val="42824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Serialization and Writing/Reading Text Files (IO)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Serialization is an object-oriented programming term that means converting an object to a byte steam usually to be written to or read from a text or binary file.</a:t>
            </a:r>
          </a:p>
          <a:p>
            <a:pPr marL="0" indent="0">
              <a:buNone/>
            </a:pPr>
            <a:r>
              <a:rPr lang="en-US" sz="2000" dirty="0"/>
              <a:t>To write to a text file:</a:t>
            </a:r>
          </a:p>
          <a:p>
            <a:r>
              <a:rPr lang="en-US" sz="2000" dirty="0"/>
              <a:t>Create a File object, feeding the file’s path to the File class constructor</a:t>
            </a:r>
          </a:p>
          <a:p>
            <a:r>
              <a:rPr lang="en-US" sz="2000" dirty="0"/>
              <a:t>Create a FileWriter to access the File</a:t>
            </a:r>
          </a:p>
          <a:p>
            <a:r>
              <a:rPr lang="en-US" sz="2000" dirty="0"/>
              <a:t>Create a BufferedWriter to write data to the FileWriter efficiently </a:t>
            </a:r>
          </a:p>
          <a:p>
            <a:r>
              <a:rPr lang="en-US" sz="2000" dirty="0"/>
              <a:t>Use BufferedWriter’s write and newLine functions to commit the data to the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read from a text file: </a:t>
            </a:r>
          </a:p>
          <a:p>
            <a:r>
              <a:rPr lang="en-US" sz="2000" dirty="0"/>
              <a:t>Create a File object, feeding the file’s path to the File class constructor</a:t>
            </a:r>
          </a:p>
          <a:p>
            <a:r>
              <a:rPr lang="en-US" sz="2000" dirty="0"/>
              <a:t>Attach a Scanner object to it</a:t>
            </a:r>
          </a:p>
          <a:p>
            <a:r>
              <a:rPr lang="en-US" sz="2000" dirty="0"/>
              <a:t>Use Scanner’s readLine and hasNextLine functions to read the file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3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Suggested Serialization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could demonstrate Writing and Reading </a:t>
            </a:r>
            <a:r>
              <a:rPr lang="en-US" sz="2000" dirty="0" err="1"/>
              <a:t>OvalDraw</a:t>
            </a:r>
            <a:r>
              <a:rPr lang="en-US" sz="2000" dirty="0"/>
              <a:t> data to a proprietary text file by:</a:t>
            </a:r>
          </a:p>
          <a:p>
            <a:r>
              <a:rPr lang="en-US" sz="2000" dirty="0"/>
              <a:t>Starting with the </a:t>
            </a:r>
            <a:r>
              <a:rPr lang="en-US" sz="2000" dirty="0" err="1"/>
              <a:t>OvalDraw</a:t>
            </a:r>
            <a:r>
              <a:rPr lang="en-US" sz="2000" dirty="0"/>
              <a:t> application</a:t>
            </a:r>
          </a:p>
          <a:p>
            <a:r>
              <a:rPr lang="en-US" sz="2000" dirty="0"/>
              <a:t>Hooking up the “Open” and “Save” menu events</a:t>
            </a:r>
          </a:p>
          <a:p>
            <a:r>
              <a:rPr lang="en-US" sz="2000" dirty="0"/>
              <a:t>Teaching our </a:t>
            </a:r>
            <a:r>
              <a:rPr lang="en-US" sz="2000" dirty="0" err="1"/>
              <a:t>OvalDraw</a:t>
            </a:r>
            <a:r>
              <a:rPr lang="en-US" sz="2000" dirty="0"/>
              <a:t> class to Write and Read itself</a:t>
            </a:r>
          </a:p>
          <a:p>
            <a:r>
              <a:rPr lang="en-US" sz="2000" dirty="0"/>
              <a:t>Saving our session</a:t>
            </a:r>
          </a:p>
          <a:p>
            <a:r>
              <a:rPr lang="en-US" sz="2000" dirty="0"/>
              <a:t>Loading our session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3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F26E314236448B954F3A97640002" ma:contentTypeVersion="0" ma:contentTypeDescription="Create a new document." ma:contentTypeScope="" ma:versionID="dcd134f7ef3b1aa8a267b1d1a9f0b3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d425956ca267ea5e6d723b3f3bd6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6A71E-D2C6-4CAA-8E79-10C504BC5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FD8B20-B89A-4B23-9329-175195DD4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3EA1A-2744-48E8-B2A3-4F89C0FC849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17025</TotalTime>
  <Words>730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Files</vt:lpstr>
      <vt:lpstr>JSON Example</vt:lpstr>
      <vt:lpstr>XML Example</vt:lpstr>
      <vt:lpstr>Binary Files</vt:lpstr>
      <vt:lpstr>Serialization and Writing/Reading Text Files (IO)</vt:lpstr>
      <vt:lpstr>Suggested Serialization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 Eric</dc:creator>
  <cp:lastModifiedBy>Eric Pogue</cp:lastModifiedBy>
  <cp:revision>456</cp:revision>
  <cp:lastPrinted>2017-04-18T18:33:22Z</cp:lastPrinted>
  <dcterms:created xsi:type="dcterms:W3CDTF">2016-08-15T18:20:40Z</dcterms:created>
  <dcterms:modified xsi:type="dcterms:W3CDTF">2018-03-20T00:53:36Z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0x0101004E7FF26E314236448B954F3A97640002</vt:lpwstr>
  </property>
  <property fmtid="{D5CDD505-2E9C-101B-9397-08002B2CF9AE}" pid="3" name="IsMyDocuments">
    <vt:bool>true</vt:bool>
  </property>
</Properties>
</file>