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1" d="100"/>
          <a:sy n="251" d="100"/>
        </p:scale>
        <p:origin x="2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E6FD-2ABD-4A0E-85AC-DEF82DE5D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96F6-71F6-476C-BB84-50FA7B3E3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1EF9-0A39-4F33-BCA3-4A70C3D9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006E-EA8B-4DE4-B053-B9428515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4B6E-52E9-4F94-9851-C6782D6B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7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24D9-9598-424D-82A6-AE5FA249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3A2D5-D0DC-4977-804D-868AD0EE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1E2F-B557-41A7-AD5A-711788D2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691DD-133E-46D0-9F8D-C41C3967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736D-3B58-4593-9DBC-AB9CD2AE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9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D63DA-C41F-40E7-A0FA-50EAC4AF1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6AA1E-8988-44F6-9699-2A2D8AE3A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16DE-D79E-4220-B9F4-CECCF38D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6246B-3A51-4F42-BC77-B72A5A36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DCE3E-12C5-4636-9263-1AACD448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64B1-43F7-40BB-B5E1-4AB8A130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CB83-1CAF-48F4-9A73-4698D396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3E970-A014-4DAA-AEDC-E5538E79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7A3A-8B7E-46B8-B5FA-3E5560F1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A6A2F-2015-4FE5-9871-AFCAC12D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3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E7E5-9D9A-4703-95F9-40488A87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51BD7-E353-46F2-847B-D2055C7AC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43F1-7944-4AA9-987F-9287A28E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7A1B-C86C-41E0-80DD-05AB696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BB03-6D89-4133-81E8-EF7962D2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89B9-D7E4-4ED2-80AD-E1FB8941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2A5A-E5A9-4DCA-B622-468B07617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7590-A8DE-4007-A5D7-E66A8BF4C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E8294-8873-48B4-9015-DBD1AF4F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4AA2A-437B-46FD-9BC9-6005382D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5B947-D23A-4BA4-8E8E-52C2ED1A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1A69-2068-40D2-B7AE-42D38BC7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D0044-BD9C-46B9-8A0B-004539A4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F0A50-7337-4636-9714-31A19EEC1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D6C3F-4C30-4127-9836-332F46EB0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8343-26E5-4DAE-A620-A39ECBF73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5FB78-BF22-454E-AA55-3CB16A62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F2748-E516-4004-B8DF-F038B956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776B9-CBDD-42E6-A82F-D20009B0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9B74-7D4A-4476-ACDD-4D02DDD0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E136D-8E0D-456B-8E3A-EA140FC5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30630-3158-4E65-9976-11B8D9AA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5D2D5-7B32-4F77-9470-34DB2FDB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1BBE3-E532-4DFB-AB16-AB0867E0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69210-0C43-47AB-8D07-B4EC32D3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3528D-063F-4DE0-B7A4-24B4F9C4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4B0E-95A6-4F07-A5C0-9CCF21A3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F641-291A-4488-B436-518C125EA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9B9DB-0C56-435F-BAEB-E10240A69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5CDC8-2932-471B-8F96-768283D9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C6E5E-9D00-4BED-9524-578D54AA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130BA-33DB-4821-B188-55B9A1B5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2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A4E7-7AE5-4E8C-B5FC-A05877BC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8510C-15FF-4B5F-A5CE-2CCF22966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AC0BA-8D36-4D09-9866-64A71CE95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0854-8734-4E93-9C38-26B8C65F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EEE6-9BDA-4840-A4DD-228DC87D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30220-C0C0-4281-A76C-CF7FA58A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02AB9-406A-4E11-8EE9-165F3DBB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F62E-34A0-47D3-88CA-D89E5848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3B15-87A1-4027-AB63-0C7D11A08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D4509-997A-4A1F-B72D-15411008294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51A7-6712-4EAC-A880-7AFD5083C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A8C9-9A7E-4B8B-BD33-4A707D313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63866-E0B6-4B55-9EC0-6CF84D73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ABE4-883C-419E-9810-EE1FFC37A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B695D0D-4EF5-49A3-9D35-9EB38A1EE8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9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3"/>
    </mc:Choice>
    <mc:Fallback>
      <p:transition spd="slow" advTm="2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Eric Pogue</dc:creator>
  <cp:lastModifiedBy>Eric Pogue</cp:lastModifiedBy>
  <cp:revision>2</cp:revision>
  <dcterms:created xsi:type="dcterms:W3CDTF">2018-06-13T14:41:30Z</dcterms:created>
  <dcterms:modified xsi:type="dcterms:W3CDTF">2018-06-13T14:43:11Z</dcterms:modified>
</cp:coreProperties>
</file>