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7" r:id="rId1"/>
  </p:sldMasterIdLst>
  <p:notesMasterIdLst>
    <p:notesMasterId r:id="rId4"/>
  </p:notesMasterIdLst>
  <p:handoutMasterIdLst>
    <p:handoutMasterId r:id="rId5"/>
  </p:handoutMasterIdLst>
  <p:sldIdLst>
    <p:sldId id="726" r:id="rId2"/>
    <p:sldId id="72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0"/>
    <a:srgbClr val="FFFF00"/>
    <a:srgbClr val="FFFF66"/>
    <a:srgbClr val="FF0000"/>
    <a:srgbClr val="0000FF"/>
    <a:srgbClr val="002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1"/>
    <p:restoredTop sz="77757"/>
  </p:normalViewPr>
  <p:slideViewPr>
    <p:cSldViewPr>
      <p:cViewPr varScale="1">
        <p:scale>
          <a:sx n="158" d="100"/>
          <a:sy n="158" d="100"/>
        </p:scale>
        <p:origin x="3365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EA54E17-C37F-4B4E-9FE7-E11F5D30375B}" type="datetimeFigureOut">
              <a:rPr lang="en-US"/>
              <a:pPr>
                <a:defRPr/>
              </a:pPr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FFEF87F-8CE5-D548-9F80-AB76E0F9B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0C2393-D761-614A-B308-B8E710E0A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C2393-D761-614A-B308-B8E710E0A26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65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60E5AE8-ACBA-4440-A0FC-B90972BA6ED6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29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5651-BAD3-E344-ABF6-7C72684AC0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2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AE275-96E8-0E43-9533-07EE56F1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7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B836A-B799-8443-A0A4-7DAB41F38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A4E65-216A-034A-B378-3059EFA22E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4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00CC9-1498-6A49-9475-0AD1F93F71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3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55BCD-CC24-EF4B-AE21-CEEF0F4AD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7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7163B-10E1-7343-9FDC-6B15FD111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B7EE4-85AA-1A4B-BA12-B3F8330265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0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412FC-3877-D34E-9E83-D6618C10D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91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C5C16C-86F0-444E-BC81-8F694ED07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6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FDA53-2EBE-8F45-802F-C46171C9D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03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B00C81-1E98-7B45-9E4B-6669758A80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74" r:id="rId2"/>
    <p:sldLayoutId id="2147484080" r:id="rId3"/>
    <p:sldLayoutId id="2147484075" r:id="rId4"/>
    <p:sldLayoutId id="2147484076" r:id="rId5"/>
    <p:sldLayoutId id="2147484077" r:id="rId6"/>
    <p:sldLayoutId id="2147484081" r:id="rId7"/>
    <p:sldLayoutId id="2147484082" r:id="rId8"/>
    <p:sldLayoutId id="2147484083" r:id="rId9"/>
    <p:sldLayoutId id="2147484078" r:id="rId10"/>
    <p:sldLayoutId id="2147484084" r:id="rId11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Architecture of SaaS Applications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/>
              <a:t>Engineering Software as a Service </a:t>
            </a:r>
            <a:br>
              <a:rPr lang="en-US" altLang="en-US" i="1" dirty="0"/>
            </a:b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2013 Armando Fox &amp; David Patterson,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144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6600"/>
              <a:t>Chapter 7 Placeholder</a:t>
            </a:r>
            <a:endParaRPr lang="en-US" altLang="en-US" sz="66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buFont typeface="Calibri" panose="020F0502020204030204" pitchFamily="34" charset="0"/>
              <a:buNone/>
              <a:defRPr/>
            </a:pPr>
            <a:endParaRPr lang="en-US" altLang="en-US" i="1" dirty="0"/>
          </a:p>
        </p:txBody>
      </p:sp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2514600" y="64516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 Narrow" charset="0"/>
              </a:rPr>
              <a:t>© 2013 Armando Fox &amp; David Patterson,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461135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21148</TotalTime>
  <Words>37</Words>
  <Application>Microsoft Office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Arial Narrow</vt:lpstr>
      <vt:lpstr>Calibri</vt:lpstr>
      <vt:lpstr>Calibri Light</vt:lpstr>
      <vt:lpstr>Retrospect</vt:lpstr>
      <vt:lpstr>The Architecture of SaaS Applications</vt:lpstr>
      <vt:lpstr>Chapter 7 Placeholder</vt:lpstr>
    </vt:vector>
  </TitlesOfParts>
  <Company>Armando Fox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Short Course: Just Enough Ruby</dc:title>
  <cp:lastModifiedBy>Eric Pogue</cp:lastModifiedBy>
  <cp:revision>607</cp:revision>
  <dcterms:created xsi:type="dcterms:W3CDTF">2012-09-05T21:48:28Z</dcterms:created>
  <dcterms:modified xsi:type="dcterms:W3CDTF">2018-02-09T21:41:04Z</dcterms:modified>
</cp:coreProperties>
</file>