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0" r:id="rId2"/>
    <p:sldId id="257" r:id="rId3"/>
    <p:sldId id="259" r:id="rId4"/>
    <p:sldId id="264" r:id="rId5"/>
    <p:sldId id="288" r:id="rId6"/>
    <p:sldId id="265" r:id="rId7"/>
    <p:sldId id="303" r:id="rId8"/>
    <p:sldId id="290" r:id="rId9"/>
    <p:sldId id="289" r:id="rId10"/>
    <p:sldId id="294" r:id="rId11"/>
    <p:sldId id="281" r:id="rId12"/>
    <p:sldId id="296" r:id="rId13"/>
    <p:sldId id="298" r:id="rId14"/>
    <p:sldId id="295" r:id="rId15"/>
    <p:sldId id="283" r:id="rId16"/>
    <p:sldId id="299" r:id="rId17"/>
    <p:sldId id="302" r:id="rId18"/>
    <p:sldId id="301" r:id="rId19"/>
    <p:sldId id="263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55" d="100"/>
          <a:sy n="155" d="100"/>
        </p:scale>
        <p:origin x="1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This was kind of “hippy-</a:t>
            </a:r>
            <a:r>
              <a:rPr lang="en-US" sz="1000" dirty="0" err="1"/>
              <a:t>ish</a:t>
            </a:r>
            <a:r>
              <a:rPr lang="en-US" sz="1000" dirty="0"/>
              <a:t>” and egalitarian in its day… quite controversial in its day (2001)</a:t>
            </a:r>
          </a:p>
          <a:p>
            <a:r>
              <a:rPr lang="en-US" sz="10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000" dirty="0"/>
          </a:p>
          <a:p>
            <a:r>
              <a:rPr lang="en-US" sz="10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 will be transparent with how WE work and share our information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We would like to start our lab time no later than 11:40 to give us at least </a:t>
            </a:r>
            <a:r>
              <a:rPr lang="en-US" sz="1000"/>
              <a:t>30 minutes.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4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7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11:40 today… please help me keep us on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me to tell you a story about Bob Parsons who I worked for at Parsons Technology when we get to the section on DNS… Domain Name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Hand out name tags and introduction forms before Syllabus Overview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uct.hubspot.com/blog/git-and-github-tutorial-for-beginners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microsoft.com/en-us/powershell/scripting/setup/installing-windows-powershell?view=powershell-5.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topic… ~3-5min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3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143703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Your Time for Introductions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People, Process, and Technology… and the Virtuous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Agile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Current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Assignment and Lab… and a first attempt at self-organizing lab (“Scrum”)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Lab Time… and Report-Out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Assignments, Wrap-up,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People, Process,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Technology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Optimism, Engagement, Ambition, Dedication, Leadership, Skills, Experience, Domain Knowledge…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Prioritization, Metrics…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Configuration Management, Cloud Hosting, Scriptable Infrastructure, Source Code Management, Automated Testing…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Optimism, Engagement, Ambition, Dedication, Leadership, Skills, Experience, Domain Knowledge…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 Metrics…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Configuration Management, Cloud Hosting, Scriptable Infrastructure, Source Code Management, Automated Testing…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94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DE36E-E6B0-491A-9796-40B75A65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6" y="1239770"/>
            <a:ext cx="5976800" cy="4473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69819-C7C6-490B-9BE9-E603C9A2FA89}"/>
              </a:ext>
            </a:extLst>
          </p:cNvPr>
          <p:cNvSpPr/>
          <p:nvPr/>
        </p:nvSpPr>
        <p:spPr>
          <a:xfrm rot="3044438">
            <a:off x="4007065" y="5239454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222AF-8FE4-45C3-AE8C-DD30CF0581BC}"/>
              </a:ext>
            </a:extLst>
          </p:cNvPr>
          <p:cNvSpPr/>
          <p:nvPr/>
        </p:nvSpPr>
        <p:spPr>
          <a:xfrm>
            <a:off x="6759095" y="338123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Cloud, Scriptable Infrastructure, Software as a Service (SaaS)…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5CC6A-C032-41D6-9EEF-4AB5BE181ED3}"/>
              </a:ext>
            </a:extLst>
          </p:cNvPr>
          <p:cNvSpPr/>
          <p:nvPr/>
        </p:nvSpPr>
        <p:spPr>
          <a:xfrm rot="18320691">
            <a:off x="9022777" y="4585035"/>
            <a:ext cx="3578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Portfolio Management, Project Management, Funding, Prioritization,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1A5D7-1576-4C33-9DF9-EC3AE8287537}"/>
              </a:ext>
            </a:extLst>
          </p:cNvPr>
          <p:cNvSpPr/>
          <p:nvPr/>
        </p:nvSpPr>
        <p:spPr>
          <a:xfrm>
            <a:off x="648852" y="660809"/>
            <a:ext cx="3047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Teams, Optimism, Engagement, Ambition, Dedication, Leadership, Skills, Experience, Domain Knowledge…</a:t>
            </a:r>
          </a:p>
        </p:txBody>
      </p:sp>
    </p:spTree>
    <p:extLst>
      <p:ext uri="{BB962C8B-B14F-4D97-AF65-F5344CB8AC3E}">
        <p14:creationId xmlns:p14="http://schemas.microsoft.com/office/powerpoint/2010/main" val="1797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Agile Manifesto (February 2001)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62170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Thursday: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fully prepared “Scrum-</a:t>
            </a:r>
            <a:r>
              <a:rPr lang="en-US" sz="2000" dirty="0" err="1"/>
              <a:t>ify</a:t>
            </a:r>
            <a:r>
              <a:rPr lang="en-US" sz="2000" dirty="0"/>
              <a:t>” Ourselves… our first chance to demonstrate our capabilities as self-organizing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View and reflect on “Introduction to Scrum in 7 Minutes” video </a:t>
            </a:r>
            <a:r>
              <a:rPr lang="en-US" sz="2000" u="sng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Ch.1.1 to 1.3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Ch.10.1 to 10.5… focusing on Scrum and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Install/implement MS PowerShell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Git Client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… and test it on multiple shells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to: Utilize (local) Git Client to create, update, branch, and merge a local project utilizing a beginners level tutorial… one option would be “An Intro to Git and GitHub for Beginners”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191107"/>
          </a:xfrm>
        </p:spPr>
        <p:txBody>
          <a:bodyPr>
            <a:normAutofit/>
          </a:bodyPr>
          <a:lstStyle/>
          <a:p>
            <a:r>
              <a:rPr lang="en-US" sz="4800" dirty="0"/>
              <a:t>Lab Time ~30min</a:t>
            </a:r>
            <a:br>
              <a:rPr lang="en-US" sz="4800" dirty="0"/>
            </a:br>
            <a:r>
              <a:rPr lang="en-US" sz="4800" dirty="0"/>
              <a:t>Lab (“Stand Up”) report out at 12:10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844411"/>
            <a:ext cx="10515601" cy="2559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Assignment: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Split into “Two-Pizza” sized Lab (“Scrum”) teams (3-8 people per team) ~3min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Elect a team leader (“Scrum Master”) ~2min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Give your team a name… a specific type of wild animal ~1min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Spend our lab time helping each other accomplish items 5, 6, 7 from today’s assignment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Perform a team “Fist of Five” polling on the assignment and alternatives at 3:08 ~2min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Be ready for a ~1 minute Lab (“Stand Up”) report-out where the team leader (“Scrum Master”) will report your progress, capacity, and commitment on the assignment items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Optionally, continue to assist each other with today’s assignment outside of class</a:t>
            </a:r>
          </a:p>
        </p:txBody>
      </p:sp>
    </p:spTree>
    <p:extLst>
      <p:ext uri="{BB962C8B-B14F-4D97-AF65-F5344CB8AC3E}">
        <p14:creationId xmlns:p14="http://schemas.microsoft.com/office/powerpoint/2010/main" val="151488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191107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Lab (“Stand Up”) Report-Out</a:t>
            </a:r>
          </a:p>
        </p:txBody>
      </p:sp>
    </p:spTree>
    <p:extLst>
      <p:ext uri="{BB962C8B-B14F-4D97-AF65-F5344CB8AC3E}">
        <p14:creationId xmlns:p14="http://schemas.microsoft.com/office/powerpoint/2010/main" val="112703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Wrap-up and Final 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155943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50252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Syllabus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Your Turn for Introductions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People, Process, and Technology… and the Virtuous Triangle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Agile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and Lab… and a first attempt at self-organizing lab (“Scrum”)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 Time… and Report-Out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Assignments, Wrap-up, and Final Comments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200" dirty="0"/>
              <a:t>Discussion &amp; Questions welcome at any time… please be present with no phones or email during our discussion time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Software Engineering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TTh 11:00 to 12:15pm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106A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Introduction Topics: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Full and Preferred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Family, Home, College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Programming experience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Likely programming environment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Top two or three things that you would like to get out of this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Hobby or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Unique fun fact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267559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manager, vice president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of various software development organizations.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currently working on a startup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8" y="2313346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957888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845650"/>
            <a:ext cx="2799886" cy="388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648" y="3079955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4752318" y="3429000"/>
            <a:ext cx="2687363" cy="32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PowerShell,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FB82A-9012-484F-A05F-BB4761DA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96" y="1069294"/>
            <a:ext cx="4478191" cy="57887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Your Turn for Introductions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25029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18502"/>
          </a:xfrm>
        </p:spPr>
        <p:txBody>
          <a:bodyPr>
            <a:normAutofit/>
          </a:bodyPr>
          <a:lstStyle/>
          <a:p>
            <a:r>
              <a:rPr lang="en-US" sz="4800" dirty="0"/>
              <a:t>Syllabus Review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FB82A-9012-484F-A05F-BB4761DA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96" y="1069294"/>
            <a:ext cx="4478191" cy="57887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Your Turn for Introductions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407742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1288</Words>
  <Application>Microsoft Office PowerPoint</Application>
  <PresentationFormat>Widescreen</PresentationFormat>
  <Paragraphs>168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Today’s “Friendly Conversation” topic… ~3-5min</vt:lpstr>
      <vt:lpstr>Software Engineering Session: Week 1 Session 1  Instructor: Eric Pogue</vt:lpstr>
      <vt:lpstr>Welcome &amp; Introductions</vt:lpstr>
      <vt:lpstr>Welcome &amp; Introductions</vt:lpstr>
      <vt:lpstr>PowerPoint Presentation</vt:lpstr>
      <vt:lpstr>Welcome &amp; Introductions</vt:lpstr>
      <vt:lpstr>Your Turn for Introductions</vt:lpstr>
      <vt:lpstr>Syllabus Review</vt:lpstr>
      <vt:lpstr>Your Turn for Introductions</vt:lpstr>
      <vt:lpstr>Software Engineering Session: Week 1 Session 1  Instructor: Eric Pogue</vt:lpstr>
      <vt:lpstr>People, Process,  and Technology  </vt:lpstr>
      <vt:lpstr>…And the Virtuous Triangle </vt:lpstr>
      <vt:lpstr>…And the Virtuous Triangle </vt:lpstr>
      <vt:lpstr>Agile Manifesto (February 2001)</vt:lpstr>
      <vt:lpstr>Assignment</vt:lpstr>
      <vt:lpstr>Lab Time ~30min Lab (“Stand Up”) report out at 12:10</vt:lpstr>
      <vt:lpstr> Lab (“Stand Up”) Report-Out</vt:lpstr>
      <vt:lpstr>Wrap-up and Final Questions/Comments?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66</cp:revision>
  <cp:lastPrinted>2017-08-28T20:16:11Z</cp:lastPrinted>
  <dcterms:created xsi:type="dcterms:W3CDTF">2017-08-24T13:36:27Z</dcterms:created>
  <dcterms:modified xsi:type="dcterms:W3CDTF">2018-01-16T14:41:03Z</dcterms:modified>
</cp:coreProperties>
</file>