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05" r:id="rId3"/>
    <p:sldId id="304" r:id="rId4"/>
    <p:sldId id="310" r:id="rId5"/>
    <p:sldId id="281" r:id="rId6"/>
    <p:sldId id="296" r:id="rId7"/>
    <p:sldId id="298" r:id="rId8"/>
    <p:sldId id="309" r:id="rId9"/>
    <p:sldId id="311" r:id="rId10"/>
    <p:sldId id="283" r:id="rId11"/>
    <p:sldId id="299" r:id="rId12"/>
    <p:sldId id="301" r:id="rId13"/>
    <p:sldId id="263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3" d="100"/>
          <a:sy n="93" d="100"/>
        </p:scale>
        <p:origin x="59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slashdot.org/story/18/01/16/234202/salmonella-probably-killed-the-aztec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slashdot.org/story/18/01/16/234202/salmonella-probably-killed-the-aztec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11:50 today… please help me keep us on track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Conversation Topics: Sprints? Scrum Roles?… 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Salmonella Probably Killed the Aztecs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en-US" dirty="0"/>
              <a:t>who will volunteer to bring us a topic next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Hand out name tags and introduction forms before Syllabus Overview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11:50 today… please help me keep us on track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Conversation Topics: Sprints? Scrum Roles?… 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Salmonella Probably Killed the Aztecs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en-US" dirty="0"/>
              <a:t>who will volunteer to bring us a topic next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Eric’s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want to “Scrum-</a:t>
            </a:r>
            <a:r>
              <a:rPr lang="en-US" dirty="0" err="1"/>
              <a:t>ify</a:t>
            </a:r>
            <a:r>
              <a:rPr lang="en-US" dirty="0"/>
              <a:t>” ourselves again… possibly with more a focused effort on technical specialization? Or should we keep the teams and team </a:t>
            </a:r>
            <a:r>
              <a:rPr lang="en-US" dirty="0" err="1"/>
              <a:t>nams</a:t>
            </a:r>
            <a:r>
              <a:rPr lang="en-US" dirty="0"/>
              <a:t>?</a:t>
            </a:r>
          </a:p>
          <a:p>
            <a:r>
              <a:rPr lang="en-US" dirty="0"/>
              <a:t>Possible Team Name categories: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Space Shuttles… nobody wanted to be Challenger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 War I battles in Europe… did not go very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Thoughts?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Discussion Board items are ALWAYS due by Thursday at 11:59… You should include them in your own or your teams backlog (to-do list)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Excellent link for additional GitHub tutorials: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https://www.youtube.com/GitHubGuides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4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teaching-and-learning-with-github-educati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duct.hubspot.com/blog/git-and-github-tutorial-for-beginners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microsoft.com/en-us/powershell/scripting/setup/installing-windows-powershell?view=powershell-5.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</a:t>
            </a:r>
            <a:br>
              <a:rPr lang="en-US" dirty="0"/>
            </a:br>
            <a:r>
              <a:rPr lang="en-US" sz="1800" dirty="0"/>
              <a:t>Session: Week 1 Session 2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502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Review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Your Turn for Introductions… and to Create Name 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People, Process, and Technology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Virtuous Triangle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Agile Manifesto (February 2001)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Chapter 1 Discussion: Introduction to </a:t>
            </a:r>
            <a:r>
              <a:rPr lang="en-US" sz="2000" dirty="0" err="1"/>
              <a:t>Saas</a:t>
            </a:r>
            <a:r>
              <a:rPr lang="en-US" sz="2000" dirty="0"/>
              <a:t> and Agile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Tuesday: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“Scrum-</a:t>
            </a:r>
            <a:r>
              <a:rPr lang="en-US" sz="2000" dirty="0" err="1"/>
              <a:t>ify</a:t>
            </a:r>
            <a:r>
              <a:rPr lang="en-US" sz="2000" dirty="0"/>
              <a:t>” Ourselves… our </a:t>
            </a:r>
            <a:r>
              <a:rPr lang="en-US" sz="2000" u="sng" dirty="0"/>
              <a:t>second</a:t>
            </a:r>
            <a:r>
              <a:rPr lang="en-US" sz="2000" dirty="0"/>
              <a:t> chance to demonstrate our capabilities as self-organizing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“Introduction” </a:t>
            </a:r>
            <a:r>
              <a:rPr lang="en-US" sz="2000" u="sng" dirty="0"/>
              <a:t>before you leave class today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and be prepared to discuss Preface &amp;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MS PowerPoint &amp; MS Word Viewers (if you do not have access to the full products)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Setup a GitHub account with a Student Developer Pack/Plan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Git &amp; GitHub to create, update, branch, and merge local and remote projects utilizing several beginner level tutorials:</a:t>
            </a:r>
          </a:p>
          <a:p>
            <a:pPr lvl="1"/>
            <a:r>
              <a:rPr lang="en-US" sz="1600" dirty="0"/>
              <a:t>One option would be “An Intro to Git and GitHub for Beginners” tutorial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Another option would be the GitHub “Hello World” tutorial </a:t>
            </a:r>
            <a:r>
              <a:rPr lang="en-US" sz="1600" dirty="0">
                <a:hlinkClick r:id="rId5"/>
              </a:rPr>
              <a:t>[link]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96139"/>
          </a:xfrm>
        </p:spPr>
        <p:txBody>
          <a:bodyPr>
            <a:normAutofit/>
          </a:bodyPr>
          <a:lstStyle/>
          <a:p>
            <a:r>
              <a:rPr lang="en-US" sz="4800" dirty="0"/>
              <a:t>Lab Time</a:t>
            </a:r>
            <a:br>
              <a:rPr lang="en-US" sz="4800" dirty="0"/>
            </a:br>
            <a:r>
              <a:rPr lang="en-US" sz="4800" dirty="0"/>
              <a:t>Report-out at 12:18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342969"/>
            <a:ext cx="10515601" cy="339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Assignment: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Was Tuesday a practice run? Or should we stick with our teams and team names?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Possibly re-split or re-balance Scrum teams ~3min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Elect or retain a Scrum Master who will be in the roll for the first 2 two-week sprints ~1min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Elect a Product Owner* who will also be in the roll for the first 2 two-week sprints ~2min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Finalize your team name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Work on assignment items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Review remaining assignment items, perform a team “Fist of Five” polling, and determine commitment 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Assist each other with today’s assignment outside of class… Product Owner to be the central point of contact</a:t>
            </a:r>
          </a:p>
        </p:txBody>
      </p:sp>
    </p:spTree>
    <p:extLst>
      <p:ext uri="{BB962C8B-B14F-4D97-AF65-F5344CB8AC3E}">
        <p14:creationId xmlns:p14="http://schemas.microsoft.com/office/powerpoint/2010/main" val="151488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75779"/>
          </a:xfrm>
        </p:spPr>
        <p:txBody>
          <a:bodyPr>
            <a:normAutofit/>
          </a:bodyPr>
          <a:lstStyle/>
          <a:p>
            <a:r>
              <a:rPr lang="en-US" sz="4800" dirty="0"/>
              <a:t>Wrap-up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943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779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Review through Scrum of Scrums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510117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Thursday: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fully prepared “Scrum-</a:t>
            </a:r>
            <a:r>
              <a:rPr lang="en-US" sz="2000" dirty="0" err="1"/>
              <a:t>ify</a:t>
            </a:r>
            <a:r>
              <a:rPr lang="en-US" sz="2000" dirty="0"/>
              <a:t>” Ourselves… our first chance to demonstrate our capabilities as self-organizing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View and reflect on “Introduction to Scrum in 7 Minutes” video </a:t>
            </a:r>
            <a:r>
              <a:rPr lang="en-US" sz="2000" u="sng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discuss Ch.1.1 to 1.3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discuss Ch.10.1 to 10.5… focusing on Scrum and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Install/implement MS PowerShell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Git Client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… and test it on multiple shells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to: Utilize (local) Git Client to create, update, branch, and merge a local project utilizing a beginners level tutorial… one option would be “An Intro to Git and GitHub for Beginners”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</a:t>
            </a:r>
          </a:p>
          <a:p>
            <a:pPr marL="0" indent="0">
              <a:buNone/>
            </a:pPr>
            <a:r>
              <a:rPr lang="en-US" sz="2000" dirty="0"/>
              <a:t>… Approximately how long did it take? What was our Velocity? Velocity per Person? </a:t>
            </a:r>
          </a:p>
        </p:txBody>
      </p:sp>
    </p:spTree>
    <p:extLst>
      <p:ext uri="{BB962C8B-B14F-4D97-AF65-F5344CB8AC3E}">
        <p14:creationId xmlns:p14="http://schemas.microsoft.com/office/powerpoint/2010/main" val="419044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FB82A-9012-484F-A05F-BB4761DA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96" y="1069294"/>
            <a:ext cx="4478191" cy="57887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Your Turn for Introductions… and Name Cards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201907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</a:t>
            </a:r>
            <a:br>
              <a:rPr lang="en-US" dirty="0"/>
            </a:br>
            <a:r>
              <a:rPr lang="en-US" sz="1800" dirty="0"/>
              <a:t>Session: Week 1 Session 2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502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Assignment Review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Your Turn for Introductions… and Create Name 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People, Process, and Technology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Virtuous Triangle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Agile Manifesto (February 2001)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People, Process,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Technology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Skills, Experience, Domain Knowledge, Optimism, Engagement, Dedication, Leadership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Prioritization, Metrics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Configuration Management, Cloud Hosting, Scriptable Infrastructure, Source Code Management, Automated Testing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Skills, Experience, Domain Knowledge, Optimism, Engagement, Dedication, Leadership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 Metrics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Configuration Management, Cloud Hosting, Scriptable Infrastructure, Source Code Management, Automated Testing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94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DE36E-E6B0-491A-9796-40B75A65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06" y="1239770"/>
            <a:ext cx="5976800" cy="4473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69819-C7C6-490B-9BE9-E603C9A2FA89}"/>
              </a:ext>
            </a:extLst>
          </p:cNvPr>
          <p:cNvSpPr/>
          <p:nvPr/>
        </p:nvSpPr>
        <p:spPr>
          <a:xfrm rot="3044438">
            <a:off x="4007065" y="5239454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222AF-8FE4-45C3-AE8C-DD30CF0581BC}"/>
              </a:ext>
            </a:extLst>
          </p:cNvPr>
          <p:cNvSpPr/>
          <p:nvPr/>
        </p:nvSpPr>
        <p:spPr>
          <a:xfrm>
            <a:off x="6759095" y="338123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Cloud, Scriptable Infrastructure, Software as a Service (SaaS)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5CC6A-C032-41D6-9EEF-4AB5BE181ED3}"/>
              </a:ext>
            </a:extLst>
          </p:cNvPr>
          <p:cNvSpPr/>
          <p:nvPr/>
        </p:nvSpPr>
        <p:spPr>
          <a:xfrm rot="18320691">
            <a:off x="9022777" y="4585035"/>
            <a:ext cx="3578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Portfolio Management, Project Management, Funding, Prioritization, Metrics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1A5D7-1576-4C33-9DF9-EC3AE8287537}"/>
              </a:ext>
            </a:extLst>
          </p:cNvPr>
          <p:cNvSpPr/>
          <p:nvPr/>
        </p:nvSpPr>
        <p:spPr>
          <a:xfrm>
            <a:off x="648852" y="660809"/>
            <a:ext cx="3047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Teams, Optimism, Engagement, Ambition, Dedication, Leadership, Skills, Experience,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7975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Agile Manifesto (February 2001)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u="sng" dirty="0"/>
              <a:t>Individuals and interactions</a:t>
            </a:r>
            <a:r>
              <a:rPr lang="en-US" sz="2000" dirty="0"/>
              <a:t> over processes and tools </a:t>
            </a:r>
          </a:p>
          <a:p>
            <a:pPr lvl="1"/>
            <a:r>
              <a:rPr lang="en-US" sz="2000" u="sng" dirty="0"/>
              <a:t>Working software</a:t>
            </a:r>
            <a:r>
              <a:rPr lang="en-US" sz="2000" dirty="0"/>
              <a:t> over comprehensive documentation </a:t>
            </a:r>
          </a:p>
          <a:p>
            <a:pPr lvl="1"/>
            <a:r>
              <a:rPr lang="en-US" sz="2000" u="sng" dirty="0"/>
              <a:t>Customer collaboration</a:t>
            </a:r>
            <a:r>
              <a:rPr lang="en-US" sz="2000" dirty="0"/>
              <a:t> over contract negotiation </a:t>
            </a:r>
          </a:p>
          <a:p>
            <a:pPr lvl="1"/>
            <a:r>
              <a:rPr lang="en-US" sz="2000" u="sng" dirty="0"/>
              <a:t>Responding to change</a:t>
            </a:r>
            <a:r>
              <a:rPr lang="en-US" sz="2000" dirty="0"/>
              <a:t>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5012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16786"/>
          </a:xfrm>
        </p:spPr>
        <p:txBody>
          <a:bodyPr>
            <a:normAutofit/>
          </a:bodyPr>
          <a:lstStyle/>
          <a:p>
            <a:r>
              <a:rPr lang="en-US" sz="4800" dirty="0"/>
              <a:t>Chapter 1 Discussion: </a:t>
            </a:r>
            <a:br>
              <a:rPr lang="en-US" sz="4800" dirty="0"/>
            </a:br>
            <a:r>
              <a:rPr lang="en-US" sz="4800" dirty="0"/>
              <a:t>Introduction to </a:t>
            </a:r>
            <a:r>
              <a:rPr lang="en-US" sz="4800" dirty="0" err="1"/>
              <a:t>Saas</a:t>
            </a:r>
            <a:r>
              <a:rPr lang="en-US" sz="4800" dirty="0"/>
              <a:t> and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1185</Words>
  <Application>Microsoft Office PowerPoint</Application>
  <PresentationFormat>Widescreen</PresentationFormat>
  <Paragraphs>123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Engineering Session: Week 1 Session 2  Instructor: Eric Pogue</vt:lpstr>
      <vt:lpstr>Assignment Review through Scrum of Scrums</vt:lpstr>
      <vt:lpstr>Your Turn for Introductions… and Name Cards</vt:lpstr>
      <vt:lpstr>Software Engineering Session: Week 1 Session 2  Instructor: Eric Pogue</vt:lpstr>
      <vt:lpstr>People, Process,  and Technology  </vt:lpstr>
      <vt:lpstr>…And the Virtuous Triangle </vt:lpstr>
      <vt:lpstr>…And the Virtuous Triangle </vt:lpstr>
      <vt:lpstr>Agile Manifesto (February 2001)</vt:lpstr>
      <vt:lpstr>Chapter 1 Discussion:  Introduction to Saas and Agile Development</vt:lpstr>
      <vt:lpstr>Assignment</vt:lpstr>
      <vt:lpstr>Lab Time Report-out at 12:18</vt:lpstr>
      <vt:lpstr>Wrap-up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88</cp:revision>
  <cp:lastPrinted>2017-08-28T20:16:11Z</cp:lastPrinted>
  <dcterms:created xsi:type="dcterms:W3CDTF">2017-08-24T13:36:27Z</dcterms:created>
  <dcterms:modified xsi:type="dcterms:W3CDTF">2018-01-18T19:31:50Z</dcterms:modified>
</cp:coreProperties>
</file>