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329" r:id="rId3"/>
    <p:sldId id="340" r:id="rId4"/>
    <p:sldId id="330" r:id="rId5"/>
    <p:sldId id="338" r:id="rId6"/>
    <p:sldId id="339" r:id="rId7"/>
    <p:sldId id="331" r:id="rId8"/>
    <p:sldId id="336" r:id="rId9"/>
    <p:sldId id="263" r:id="rId1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5530" autoAdjust="0"/>
  </p:normalViewPr>
  <p:slideViewPr>
    <p:cSldViewPr snapToGrid="0">
      <p:cViewPr varScale="1">
        <p:scale>
          <a:sx n="184" d="100"/>
          <a:sy n="184" d="100"/>
        </p:scale>
        <p:origin x="2754" y="1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2/20/2018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1705513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1829282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669170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Sprints: 2 Week periods where deliverables are due and demos should be complete</a:t>
            </a:r>
          </a:p>
          <a:p>
            <a:r>
              <a:rPr lang="en-US" sz="1000" dirty="0"/>
              <a:t>Story Points (SP): Estimate of work that should be based on example deliverables. Generally not normalized between groups or teams. We will utilize ~30min to equal 1 SP</a:t>
            </a:r>
          </a:p>
          <a:p>
            <a:r>
              <a:rPr lang="en-US" sz="1000" dirty="0"/>
              <a:t>Hand out sprint planning sheet… 1 sheet per team</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457519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202127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2/20/2018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2/20/2018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2/20/2018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2/20/2018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2/20/2018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2/20/2018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2/20/2018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2/20/2018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2/20/2018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2/20/2018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2/20/2018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2/20/2018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18-cpsc-44000-001.azurewebsites.net/sprint-03.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a:t>
            </a:r>
            <a:r>
              <a:rPr lang="en-US" sz="1800"/>
              <a:t>Week 6 Session 1</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5025246"/>
          </a:xfrm>
        </p:spPr>
        <p:txBody>
          <a:bodyPr>
            <a:normAutofit/>
          </a:bodyPr>
          <a:lstStyle/>
          <a:p>
            <a:pPr marL="0" indent="0">
              <a:buNone/>
            </a:pPr>
            <a:r>
              <a:rPr lang="en-US" sz="2000" dirty="0"/>
              <a:t>Agenda:</a:t>
            </a:r>
          </a:p>
          <a:p>
            <a:pPr marL="457200" indent="-457200">
              <a:buFont typeface="+mj-lt"/>
              <a:buAutoNum type="arabicPeriod"/>
            </a:pPr>
            <a:r>
              <a:rPr lang="en-US" sz="2000" dirty="0"/>
              <a:t>Scrum of Scrums Standup led by Alex… Thank you, Alex!</a:t>
            </a:r>
          </a:p>
          <a:p>
            <a:pPr marL="457200" indent="-457200">
              <a:buFont typeface="+mj-lt"/>
              <a:buAutoNum type="arabicPeriod"/>
            </a:pPr>
            <a:r>
              <a:rPr lang="en-US" sz="2000" dirty="0"/>
              <a:t>Team Information Service Requirements</a:t>
            </a:r>
          </a:p>
          <a:p>
            <a:pPr marL="457200" indent="-457200">
              <a:buFont typeface="+mj-lt"/>
              <a:buAutoNum type="arabicPeriod"/>
            </a:pPr>
            <a:r>
              <a:rPr lang="en-US" sz="2000" dirty="0"/>
              <a:t>JavaScript Basics (</a:t>
            </a:r>
            <a:r>
              <a:rPr lang="en-US" sz="2000" dirty="0" err="1"/>
              <a:t>Chp</a:t>
            </a:r>
            <a:r>
              <a:rPr lang="en-US" sz="2000" dirty="0"/>
              <a:t>. 6) plus… get your text editors ready!</a:t>
            </a:r>
          </a:p>
          <a:p>
            <a:pPr marL="457200" indent="-457200">
              <a:buFont typeface="+mj-lt"/>
              <a:buAutoNum type="arabicPeriod"/>
            </a:pPr>
            <a:r>
              <a:rPr lang="en-US" sz="2000" dirty="0"/>
              <a:t>Lab</a:t>
            </a:r>
          </a:p>
          <a:p>
            <a:pPr marL="457200" indent="-457200">
              <a:buFont typeface="+mj-lt"/>
              <a:buAutoNum type="arabicPeriod"/>
            </a:pPr>
            <a:r>
              <a:rPr lang="en-US" sz="2000" dirty="0"/>
              <a:t>Lab Report-out &amp; Wrap-up</a:t>
            </a:r>
          </a:p>
          <a:p>
            <a:pPr marL="457200" indent="-457200">
              <a:buFont typeface="+mj-lt"/>
              <a:buAutoNum type="arabicPeriod"/>
            </a:pPr>
            <a:endParaRPr lang="en-US" sz="1600" u="sng"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Information Service Requirements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“Team Information Service” product should include:</a:t>
            </a:r>
          </a:p>
          <a:p>
            <a:pPr>
              <a:spcBef>
                <a:spcPts val="600"/>
              </a:spcBef>
            </a:pPr>
            <a:r>
              <a:rPr lang="en-US" sz="2000" dirty="0"/>
              <a:t>Reading each team member’s “My Information” JSON files from each of their Personal Static Websites</a:t>
            </a:r>
          </a:p>
          <a:p>
            <a:pPr>
              <a:spcBef>
                <a:spcPts val="600"/>
              </a:spcBef>
            </a:pPr>
            <a:r>
              <a:rPr lang="en-US" sz="2000" dirty="0"/>
              <a:t>Validating the JSON formats</a:t>
            </a:r>
          </a:p>
          <a:p>
            <a:pPr>
              <a:spcBef>
                <a:spcPts val="600"/>
              </a:spcBef>
            </a:pPr>
            <a:r>
              <a:rPr lang="en-US" sz="2000" dirty="0"/>
              <a:t>Consolidating the data into a multi-person Class standard JSON format… note that to make the format simpler, we can limit roles to 3 roles (role1, role2, and role3)</a:t>
            </a:r>
          </a:p>
          <a:p>
            <a:pPr>
              <a:spcBef>
                <a:spcPts val="600"/>
              </a:spcBef>
            </a:pPr>
            <a:r>
              <a:rPr lang="en-US" sz="2000" dirty="0"/>
              <a:t>Publishing the consolidated data to a simple HTML/JavaScript web page</a:t>
            </a:r>
          </a:p>
          <a:p>
            <a:pPr>
              <a:spcBef>
                <a:spcPts val="600"/>
              </a:spcBef>
            </a:pPr>
            <a:r>
              <a:rPr lang="en-US" sz="2000" dirty="0"/>
              <a:t>Publishing the consolidated data to a Web Service</a:t>
            </a:r>
          </a:p>
          <a:p>
            <a:pPr>
              <a:spcBef>
                <a:spcPts val="600"/>
              </a:spcBef>
            </a:pPr>
            <a:r>
              <a:rPr lang="en-US" sz="2000" dirty="0"/>
              <a:t>Include current time and last time each individuals information was last updated</a:t>
            </a:r>
          </a:p>
          <a:p>
            <a:pPr>
              <a:spcBef>
                <a:spcPts val="600"/>
              </a:spcBef>
            </a:pPr>
            <a:r>
              <a:rPr lang="en-US" sz="2000" dirty="0"/>
              <a:t>Implement 30 minute caching and forced refresh… this could be a release 2 feature</a:t>
            </a:r>
          </a:p>
        </p:txBody>
      </p:sp>
    </p:spTree>
    <p:extLst>
      <p:ext uri="{BB962C8B-B14F-4D97-AF65-F5344CB8AC3E}">
        <p14:creationId xmlns:p14="http://schemas.microsoft.com/office/powerpoint/2010/main" val="1266187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2878135"/>
          </a:xfrm>
        </p:spPr>
        <p:txBody>
          <a:bodyPr>
            <a:normAutofit/>
          </a:bodyPr>
          <a:lstStyle/>
          <a:p>
            <a:r>
              <a:rPr lang="en-US" sz="4800" dirty="0"/>
              <a:t>JavaScript Basics (</a:t>
            </a:r>
            <a:r>
              <a:rPr lang="en-US" sz="4800" dirty="0" err="1"/>
              <a:t>Chp</a:t>
            </a:r>
            <a:r>
              <a:rPr lang="en-US" sz="4800" dirty="0"/>
              <a:t>. 6) </a:t>
            </a:r>
          </a:p>
        </p:txBody>
      </p:sp>
    </p:spTree>
    <p:extLst>
      <p:ext uri="{BB962C8B-B14F-4D97-AF65-F5344CB8AC3E}">
        <p14:creationId xmlns:p14="http://schemas.microsoft.com/office/powerpoint/2010/main" val="609668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2878135"/>
          </a:xfrm>
        </p:spPr>
        <p:txBody>
          <a:bodyPr>
            <a:normAutofit/>
          </a:bodyPr>
          <a:lstStyle/>
          <a:p>
            <a:r>
              <a:rPr lang="en-US" sz="4800" dirty="0"/>
              <a:t>JavaScript Basics (Plus) </a:t>
            </a:r>
          </a:p>
        </p:txBody>
      </p:sp>
    </p:spTree>
    <p:extLst>
      <p:ext uri="{BB962C8B-B14F-4D97-AF65-F5344CB8AC3E}">
        <p14:creationId xmlns:p14="http://schemas.microsoft.com/office/powerpoint/2010/main" val="257912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JavaScript Basics (Plus)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Let’s review some practical code:</a:t>
            </a:r>
          </a:p>
          <a:p>
            <a:pPr>
              <a:spcBef>
                <a:spcPts val="600"/>
              </a:spcBef>
            </a:pPr>
            <a:r>
              <a:rPr lang="en-US" sz="2000" dirty="0"/>
              <a:t>Let’s start with our own sprint3.html file </a:t>
            </a:r>
            <a:r>
              <a:rPr lang="en-US" sz="2000" dirty="0">
                <a:hlinkClick r:id="rId3"/>
              </a:rPr>
              <a:t>[link]</a:t>
            </a:r>
            <a:endParaRPr lang="en-US" sz="2000" dirty="0"/>
          </a:p>
          <a:p>
            <a:pPr>
              <a:spcBef>
                <a:spcPts val="600"/>
              </a:spcBef>
            </a:pPr>
            <a:r>
              <a:rPr lang="en-US" sz="2000" dirty="0"/>
              <a:t>Now let’s look at Yahtzee Dice Roller </a:t>
            </a:r>
          </a:p>
          <a:p>
            <a:pPr>
              <a:spcBef>
                <a:spcPts val="600"/>
              </a:spcBef>
            </a:pPr>
            <a:r>
              <a:rPr lang="en-US" sz="2000" dirty="0"/>
              <a:t>And finally Yahtzee Dice Roller with external JavaScript</a:t>
            </a:r>
          </a:p>
        </p:txBody>
      </p:sp>
    </p:spTree>
    <p:extLst>
      <p:ext uri="{BB962C8B-B14F-4D97-AF65-F5344CB8AC3E}">
        <p14:creationId xmlns:p14="http://schemas.microsoft.com/office/powerpoint/2010/main" val="71624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808793"/>
          </a:xfrm>
        </p:spPr>
        <p:txBody>
          <a:bodyPr>
            <a:normAutofit/>
          </a:bodyPr>
          <a:lstStyle/>
          <a:p>
            <a:r>
              <a:rPr lang="en-US" sz="4800" dirty="0"/>
              <a:t>Lab (report-out at 12:08)</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2019869"/>
            <a:ext cx="10515601" cy="47152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800" u="sng" dirty="0"/>
              <a:t>Lab Activities:</a:t>
            </a:r>
          </a:p>
          <a:p>
            <a:pPr marL="457200" indent="-457200" algn="l">
              <a:spcBef>
                <a:spcPts val="600"/>
              </a:spcBef>
              <a:buFont typeface="+mj-lt"/>
              <a:buAutoNum type="arabicPeriod"/>
            </a:pPr>
            <a:r>
              <a:rPr lang="en-US" sz="1800" dirty="0"/>
              <a:t>Support Alex as Project Manager for Sprint 4!</a:t>
            </a:r>
          </a:p>
          <a:p>
            <a:pPr marL="457200" indent="-457200" algn="l">
              <a:spcBef>
                <a:spcPts val="600"/>
              </a:spcBef>
              <a:buFont typeface="+mj-lt"/>
              <a:buAutoNum type="arabicPeriod"/>
            </a:pPr>
            <a:r>
              <a:rPr lang="en-US" sz="1800" dirty="0"/>
              <a:t>Determine who will be Project Manager for Sprint 5… Alex to email Eric</a:t>
            </a:r>
          </a:p>
          <a:p>
            <a:pPr marL="457200" indent="-457200" algn="l">
              <a:spcBef>
                <a:spcPts val="600"/>
              </a:spcBef>
              <a:buFont typeface="+mj-lt"/>
              <a:buAutoNum type="arabicPeriod"/>
            </a:pPr>
            <a:r>
              <a:rPr lang="en-US" sz="1800" dirty="0"/>
              <a:t>Congratulate Chas as our new UI Designer for Sprint 5!</a:t>
            </a:r>
          </a:p>
          <a:p>
            <a:pPr marL="457200" indent="-457200" algn="l">
              <a:spcBef>
                <a:spcPts val="600"/>
              </a:spcBef>
              <a:buFont typeface="+mj-lt"/>
              <a:buAutoNum type="arabicPeriod"/>
            </a:pPr>
            <a:r>
              <a:rPr lang="en-US" sz="1800" dirty="0"/>
              <a:t>Ahmed and Product Owners confirm who will be Product Architect for Sprint 4… Ahmed to email Eric</a:t>
            </a:r>
          </a:p>
          <a:p>
            <a:pPr marL="457200" indent="-457200" algn="l">
              <a:spcBef>
                <a:spcPts val="600"/>
              </a:spcBef>
              <a:buFont typeface="+mj-lt"/>
              <a:buAutoNum type="arabicPeriod"/>
            </a:pPr>
            <a:r>
              <a:rPr lang="en-US" sz="1800" dirty="0"/>
              <a:t>Review and deploy both versions of Yahtzee Dice Roller to your personal website and link them to your index.html file</a:t>
            </a:r>
          </a:p>
          <a:p>
            <a:pPr marL="457200" indent="-457200" algn="l">
              <a:spcBef>
                <a:spcPts val="600"/>
              </a:spcBef>
              <a:buFont typeface="+mj-lt"/>
              <a:buAutoNum type="arabicPeriod"/>
            </a:pPr>
            <a:r>
              <a:rPr lang="en-US" sz="1800" dirty="0"/>
              <a:t>Create a new version of Yahtzee Dice Roller named Yahtzee Dice Roller Plus. The Plus version of the game requires each player to roll 7 dice that can each have the values or 1-12:</a:t>
            </a:r>
          </a:p>
          <a:p>
            <a:pPr marL="914400" lvl="1" indent="-457200" algn="l">
              <a:spcBef>
                <a:spcPts val="600"/>
              </a:spcBef>
              <a:buFont typeface="Arial" panose="020B0604020202020204" pitchFamily="34" charset="0"/>
              <a:buChar char="•"/>
            </a:pPr>
            <a:r>
              <a:rPr lang="en-US" sz="1400" dirty="0"/>
              <a:t>Utilize individual files named “yahtzee-dice-roller-plus.html” and “Yahtzee-dice-roller-plus.js”</a:t>
            </a:r>
          </a:p>
          <a:p>
            <a:pPr marL="914400" lvl="1" indent="-457200" algn="l">
              <a:spcBef>
                <a:spcPts val="600"/>
              </a:spcBef>
              <a:buFont typeface="Arial" panose="020B0604020202020204" pitchFamily="34" charset="0"/>
              <a:buChar char="•"/>
            </a:pPr>
            <a:r>
              <a:rPr lang="en-US" sz="1400" dirty="0"/>
              <a:t>Implement 7 dice that each can have values of 1-12</a:t>
            </a:r>
          </a:p>
          <a:p>
            <a:pPr marL="914400" lvl="1" indent="-457200" algn="l">
              <a:spcBef>
                <a:spcPts val="600"/>
              </a:spcBef>
              <a:buFont typeface="Arial" panose="020B0604020202020204" pitchFamily="34" charset="0"/>
              <a:buChar char="•"/>
            </a:pPr>
            <a:r>
              <a:rPr lang="en-US" sz="1400" dirty="0"/>
              <a:t>Update all interface items to reflect the “Plus” version</a:t>
            </a:r>
          </a:p>
          <a:p>
            <a:pPr marL="914400" lvl="1" indent="-457200" algn="l">
              <a:spcBef>
                <a:spcPts val="600"/>
              </a:spcBef>
              <a:buFont typeface="Arial" panose="020B0604020202020204" pitchFamily="34" charset="0"/>
              <a:buChar char="•"/>
            </a:pPr>
            <a:r>
              <a:rPr lang="en-US" sz="1400" dirty="0"/>
              <a:t>Deploy Yahtzee Dice Roller Plus to your personal web site and demo it to a team member</a:t>
            </a:r>
          </a:p>
          <a:p>
            <a:pPr marL="914400" lvl="1" indent="-457200" algn="l">
              <a:spcBef>
                <a:spcPts val="600"/>
              </a:spcBef>
              <a:buFont typeface="Arial" panose="020B0604020202020204" pitchFamily="34" charset="0"/>
              <a:buChar char="•"/>
            </a:pPr>
            <a:r>
              <a:rPr lang="en-US" sz="1400" dirty="0"/>
              <a:t>Link the new application to your index.html file</a:t>
            </a:r>
          </a:p>
        </p:txBody>
      </p:sp>
    </p:spTree>
    <p:extLst>
      <p:ext uri="{BB962C8B-B14F-4D97-AF65-F5344CB8AC3E}">
        <p14:creationId xmlns:p14="http://schemas.microsoft.com/office/powerpoint/2010/main" val="1514881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Lab Report-out &amp; Wrap-up</a:t>
            </a:r>
            <a:br>
              <a:rPr lang="en-US" sz="4800" dirty="0"/>
            </a:br>
            <a:endParaRPr lang="en-US" sz="4800" dirty="0"/>
          </a:p>
        </p:txBody>
      </p:sp>
    </p:spTree>
    <p:extLst>
      <p:ext uri="{BB962C8B-B14F-4D97-AF65-F5344CB8AC3E}">
        <p14:creationId xmlns:p14="http://schemas.microsoft.com/office/powerpoint/2010/main" val="362376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2183</TotalTime>
  <Words>703</Words>
  <Application>Microsoft Office PowerPoint</Application>
  <PresentationFormat>Widescreen</PresentationFormat>
  <Paragraphs>63</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Software Engineering Session: Week 6 Session 1 Instructor: Eric Pogue</vt:lpstr>
      <vt:lpstr>Scrum-of-Scrums Report-out</vt:lpstr>
      <vt:lpstr>Team Information Service Requirements</vt:lpstr>
      <vt:lpstr>JavaScript Basics (Chp. 6) </vt:lpstr>
      <vt:lpstr>JavaScript Basics (Plus) </vt:lpstr>
      <vt:lpstr>JavaScript Basics (Plus) </vt:lpstr>
      <vt:lpstr>Lab (report-out at 12:08)</vt:lpstr>
      <vt:lpstr>Lab Report-out &amp; Wrap-up </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165</cp:revision>
  <cp:lastPrinted>2018-01-25T14:28:13Z</cp:lastPrinted>
  <dcterms:created xsi:type="dcterms:W3CDTF">2017-08-24T13:36:27Z</dcterms:created>
  <dcterms:modified xsi:type="dcterms:W3CDTF">2018-02-20T15:59:07Z</dcterms:modified>
</cp:coreProperties>
</file>