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29" r:id="rId3"/>
    <p:sldId id="347" r:id="rId4"/>
    <p:sldId id="340" r:id="rId5"/>
    <p:sldId id="338" r:id="rId6"/>
    <p:sldId id="345" r:id="rId7"/>
    <p:sldId id="342" r:id="rId8"/>
    <p:sldId id="343" r:id="rId9"/>
    <p:sldId id="346" r:id="rId10"/>
    <p:sldId id="331" r:id="rId11"/>
    <p:sldId id="336" r:id="rId12"/>
    <p:sldId id="263"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5530" autoAdjust="0"/>
  </p:normalViewPr>
  <p:slideViewPr>
    <p:cSldViewPr snapToGrid="0">
      <p:cViewPr varScale="1">
        <p:scale>
          <a:sx n="184" d="100"/>
          <a:sy n="184" d="100"/>
        </p:scale>
        <p:origin x="2754" y="1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2/28/2018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70551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66917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230217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49016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31050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45751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20212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2/28/2018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2/28/2018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Week 6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Alex</a:t>
            </a:r>
          </a:p>
          <a:p>
            <a:pPr marL="457200" indent="-457200">
              <a:buFont typeface="+mj-lt"/>
              <a:buAutoNum type="arabicPeriod"/>
            </a:pPr>
            <a:r>
              <a:rPr lang="en-US" sz="2000" dirty="0"/>
              <a:t>Brief Introduction to </a:t>
            </a:r>
            <a:r>
              <a:rPr lang="en-US" sz="2000" dirty="0" err="1"/>
              <a:t>SAFe</a:t>
            </a:r>
            <a:r>
              <a:rPr lang="en-US" sz="2000" dirty="0"/>
              <a:t> (Scaled Agile Framework)</a:t>
            </a:r>
          </a:p>
          <a:p>
            <a:pPr marL="457200" indent="-457200">
              <a:buFont typeface="+mj-lt"/>
              <a:buAutoNum type="arabicPeriod"/>
            </a:pPr>
            <a:r>
              <a:rPr lang="en-US" sz="2000" dirty="0"/>
              <a:t>Team Information Service Requirements Q&amp;A</a:t>
            </a:r>
          </a:p>
          <a:p>
            <a:pPr marL="457200" indent="-457200">
              <a:buFont typeface="+mj-lt"/>
              <a:buAutoNum type="arabicPeriod"/>
            </a:pPr>
            <a:r>
              <a:rPr lang="en-US" sz="2000" dirty="0"/>
              <a:t>Discuss Sprint 3 and upcoming Sprint 4 Backlog Items</a:t>
            </a:r>
          </a:p>
          <a:p>
            <a:pPr marL="457200" indent="-457200">
              <a:buFont typeface="+mj-lt"/>
              <a:buAutoNum type="arabicPeriod"/>
            </a:pPr>
            <a:r>
              <a:rPr lang="en-US" sz="2000" dirty="0"/>
              <a:t>Lab: More JavaScript “Plus” Programming… get your text editors ready!</a:t>
            </a:r>
          </a:p>
          <a:p>
            <a:pPr marL="457200" indent="-457200">
              <a:buFont typeface="+mj-lt"/>
              <a:buAutoNum type="arabicPeriod"/>
            </a:pPr>
            <a:r>
              <a:rPr lang="en-US" sz="2000" dirty="0"/>
              <a:t>Lab Report-out &amp; Wrap-up</a:t>
            </a:r>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Welcome John as Product Architect for Sprint 4! Thank you John !!</a:t>
            </a:r>
          </a:p>
          <a:p>
            <a:pPr marL="457200" indent="-457200" algn="l">
              <a:spcBef>
                <a:spcPts val="600"/>
              </a:spcBef>
              <a:buFont typeface="+mj-lt"/>
              <a:buAutoNum type="arabicPeriod"/>
            </a:pPr>
            <a:r>
              <a:rPr lang="en-US" sz="1800" dirty="0"/>
              <a:t>Support Alex as Project Manager for Sprint 4!</a:t>
            </a:r>
          </a:p>
          <a:p>
            <a:pPr marL="457200" indent="-457200" algn="l">
              <a:spcBef>
                <a:spcPts val="600"/>
              </a:spcBef>
              <a:buFont typeface="+mj-lt"/>
              <a:buAutoNum type="arabicPeriod"/>
            </a:pPr>
            <a:r>
              <a:rPr lang="en-US" sz="1800" dirty="0"/>
              <a:t>Determine who will be Project Manager for Sprint 5… Alex to email Eric</a:t>
            </a:r>
          </a:p>
          <a:p>
            <a:pPr marL="457200" indent="-457200" algn="l">
              <a:spcBef>
                <a:spcPts val="600"/>
              </a:spcBef>
              <a:buFont typeface="+mj-lt"/>
              <a:buAutoNum type="arabicPeriod"/>
            </a:pPr>
            <a:r>
              <a:rPr lang="en-US" sz="1800" dirty="0"/>
              <a:t>Congratulate Chas as our new UI Designer for Sprint 5!</a:t>
            </a:r>
          </a:p>
          <a:p>
            <a:pPr marL="457200" indent="-457200" algn="l">
              <a:spcBef>
                <a:spcPts val="600"/>
              </a:spcBef>
              <a:buFont typeface="+mj-lt"/>
              <a:buAutoNum type="arabicPeriod"/>
            </a:pPr>
            <a:r>
              <a:rPr lang="en-US" sz="1800" dirty="0"/>
              <a:t>Review and deploy both versions of Yahtzee Dice Roller to your personal website and link them to your index.html file</a:t>
            </a:r>
          </a:p>
          <a:p>
            <a:pPr marL="457200" indent="-457200" algn="l">
              <a:spcBef>
                <a:spcPts val="600"/>
              </a:spcBef>
              <a:buFont typeface="+mj-lt"/>
              <a:buAutoNum type="arabicPeriod"/>
            </a:pPr>
            <a:r>
              <a:rPr lang="en-US" sz="1800" dirty="0"/>
              <a:t>Create a new version of Yahtzee Dice Roller named Yahtzee Dice Roller Plus. The Plus version of the game requires each player to roll 7 dice that can each have the values or 1-12:</a:t>
            </a:r>
          </a:p>
          <a:p>
            <a:pPr marL="914400" lvl="1" indent="-457200" algn="l">
              <a:spcBef>
                <a:spcPts val="600"/>
              </a:spcBef>
              <a:buFont typeface="Arial" panose="020B0604020202020204" pitchFamily="34" charset="0"/>
              <a:buChar char="•"/>
            </a:pPr>
            <a:r>
              <a:rPr lang="en-US" sz="1400" dirty="0"/>
              <a:t>Utilize individual files named “yahtzee-dice-roller-plus.html” and “Yahtzee-dice-roller-plus.js”</a:t>
            </a:r>
          </a:p>
          <a:p>
            <a:pPr marL="914400" lvl="1" indent="-457200" algn="l">
              <a:spcBef>
                <a:spcPts val="600"/>
              </a:spcBef>
              <a:buFont typeface="Arial" panose="020B0604020202020204" pitchFamily="34" charset="0"/>
              <a:buChar char="•"/>
            </a:pPr>
            <a:r>
              <a:rPr lang="en-US" sz="1400" dirty="0"/>
              <a:t>Implement 7 dice that each can have values of 1-12</a:t>
            </a:r>
          </a:p>
          <a:p>
            <a:pPr marL="914400" lvl="1" indent="-457200" algn="l">
              <a:spcBef>
                <a:spcPts val="600"/>
              </a:spcBef>
              <a:buFont typeface="Arial" panose="020B0604020202020204" pitchFamily="34" charset="0"/>
              <a:buChar char="•"/>
            </a:pPr>
            <a:r>
              <a:rPr lang="en-US" sz="1400" dirty="0"/>
              <a:t>Update all interface items to reflect the “Plus” version</a:t>
            </a:r>
          </a:p>
          <a:p>
            <a:pPr marL="914400" lvl="1" indent="-457200" algn="l">
              <a:spcBef>
                <a:spcPts val="600"/>
              </a:spcBef>
              <a:buFont typeface="Arial" panose="020B0604020202020204" pitchFamily="34" charset="0"/>
              <a:buChar char="•"/>
            </a:pPr>
            <a:r>
              <a:rPr lang="en-US" sz="1400" dirty="0"/>
              <a:t>Deploy Yahtzee Dice Roller Plus to your personal web site and demo it to a team member</a:t>
            </a:r>
          </a:p>
          <a:p>
            <a:pPr marL="914400" lvl="1" indent="-457200" algn="l">
              <a:spcBef>
                <a:spcPts val="600"/>
              </a:spcBef>
              <a:buFont typeface="Arial" panose="020B0604020202020204" pitchFamily="34" charset="0"/>
              <a:buChar char="•"/>
            </a:pPr>
            <a:r>
              <a:rPr lang="en-US" sz="1400" dirty="0"/>
              <a:t>Link the new application to your index.html file</a:t>
            </a:r>
          </a:p>
        </p:txBody>
      </p:sp>
    </p:spTree>
    <p:extLst>
      <p:ext uri="{BB962C8B-B14F-4D97-AF65-F5344CB8AC3E}">
        <p14:creationId xmlns:p14="http://schemas.microsoft.com/office/powerpoint/2010/main" val="151488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 &amp; Wrap-up</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0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Information Service Requirements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the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a:t>
            </a:r>
          </a:p>
          <a:p>
            <a:pPr marL="457200" indent="-457200">
              <a:spcBef>
                <a:spcPts val="600"/>
              </a:spcBef>
              <a:buFont typeface="+mj-lt"/>
              <a:buAutoNum type="arabicPeriod"/>
            </a:pPr>
            <a:r>
              <a:rPr lang="en-US" sz="2000" dirty="0"/>
              <a:t>Implement 30 minute caching and forced refresh… this could be a release 2 feature</a:t>
            </a:r>
          </a:p>
          <a:p>
            <a:pPr marL="457200" indent="-457200">
              <a:spcBef>
                <a:spcPts val="600"/>
              </a:spcBef>
              <a:buFont typeface="+mj-lt"/>
              <a:buAutoNum type="arabicPeriod"/>
            </a:pPr>
            <a:endParaRPr lang="en-US" sz="2000" dirty="0"/>
          </a:p>
          <a:p>
            <a:pPr marL="0" indent="0">
              <a:spcBef>
                <a:spcPts val="600"/>
              </a:spcBef>
              <a:buNone/>
            </a:pPr>
            <a:r>
              <a:rPr lang="en-US" sz="2000" dirty="0"/>
              <a:t>Question: What is a better name for this Product???</a:t>
            </a:r>
          </a:p>
        </p:txBody>
      </p:sp>
    </p:spTree>
    <p:extLst>
      <p:ext uri="{BB962C8B-B14F-4D97-AF65-F5344CB8AC3E}">
        <p14:creationId xmlns:p14="http://schemas.microsoft.com/office/powerpoint/2010/main" val="126618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3143103"/>
          </a:xfrm>
        </p:spPr>
        <p:txBody>
          <a:bodyPr>
            <a:normAutofit/>
          </a:bodyPr>
          <a:lstStyle/>
          <a:p>
            <a:r>
              <a:rPr lang="en-US" sz="4800" dirty="0"/>
              <a:t>Discuss Sprint 3 and upcoming Sprint 4 Backlog Items</a:t>
            </a:r>
          </a:p>
        </p:txBody>
      </p:sp>
    </p:spTree>
    <p:extLst>
      <p:ext uri="{BB962C8B-B14F-4D97-AF65-F5344CB8AC3E}">
        <p14:creationId xmlns:p14="http://schemas.microsoft.com/office/powerpoint/2010/main" val="257912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917387"/>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601697"/>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6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149750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“Team Information Service” Production site on Azure</a:t>
            </a:r>
          </a:p>
          <a:p>
            <a:pPr marL="914400" lvl="1" indent="-457200">
              <a:spcBef>
                <a:spcPts val="600"/>
              </a:spcBef>
              <a:buFont typeface="+mj-lt"/>
              <a:buAutoNum type="alphaLcParenR"/>
            </a:pPr>
            <a:r>
              <a:rPr lang="en-US" sz="1500" dirty="0"/>
              <a:t>As a Team create a “Team Information Service” Test site on Azure</a:t>
            </a:r>
          </a:p>
          <a:p>
            <a:pPr marL="914400" lvl="1" indent="-457200">
              <a:spcBef>
                <a:spcPts val="600"/>
              </a:spcBef>
              <a:buFont typeface="+mj-lt"/>
              <a:buAutoNum type="alphaLcParenR"/>
            </a:pPr>
            <a:r>
              <a:rPr lang="en-US" sz="1500" dirty="0"/>
              <a:t>As a Team develop, test, and deploy “Team Information Service” Release 1 to Test</a:t>
            </a:r>
          </a:p>
          <a:p>
            <a:pPr marL="914400" lvl="1" indent="-457200">
              <a:spcBef>
                <a:spcPts val="600"/>
              </a:spcBef>
              <a:buFont typeface="+mj-lt"/>
              <a:buAutoNum type="alphaLcParenR"/>
            </a:pPr>
            <a:r>
              <a:rPr lang="en-US" sz="1500" dirty="0"/>
              <a:t>As a Team test and deploy Team Information Service Release 1 to Production</a:t>
            </a:r>
          </a:p>
          <a:p>
            <a:pPr marL="914400" lvl="1" indent="-457200">
              <a:spcBef>
                <a:spcPts val="600"/>
              </a:spcBef>
              <a:buFont typeface="+mj-lt"/>
              <a:buAutoNum type="alphaLcParenR"/>
            </a:pPr>
            <a:r>
              <a:rPr lang="en-US" sz="1500" dirty="0"/>
              <a:t>Individually deploy and test Team Information Service to your local development environment</a:t>
            </a:r>
          </a:p>
          <a:p>
            <a:pPr marL="457200" indent="-457200">
              <a:spcBef>
                <a:spcPts val="600"/>
              </a:spcBef>
              <a:buFont typeface="+mj-lt"/>
              <a:buAutoNum type="arabicPeriod"/>
            </a:pPr>
            <a:r>
              <a:rPr lang="en-US" sz="1900" dirty="0"/>
              <a:t>Read and be prepared to discuss Chapter 8</a:t>
            </a:r>
          </a:p>
          <a:p>
            <a:pPr marL="457200" indent="-457200">
              <a:spcBef>
                <a:spcPts val="600"/>
              </a:spcBef>
              <a:buFont typeface="+mj-lt"/>
              <a:buAutoNum type="arabicPeriod"/>
            </a:pPr>
            <a:r>
              <a:rPr lang="en-US" sz="1900" dirty="0"/>
              <a:t>Sprint 5 User Story Backlog “grooming”</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spTree>
    <p:extLst>
      <p:ext uri="{BB962C8B-B14F-4D97-AF65-F5344CB8AC3E}">
        <p14:creationId xmlns:p14="http://schemas.microsoft.com/office/powerpoint/2010/main" val="364092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8"/>
            </a:pPr>
            <a:r>
              <a:rPr lang="en-US" sz="1800" dirty="0"/>
              <a:t>As a Team develop, test, and deploy “Team Information Service” Release 2 to Test and Production</a:t>
            </a:r>
          </a:p>
          <a:p>
            <a:pPr marL="457200" indent="-457200">
              <a:spcBef>
                <a:spcPts val="600"/>
              </a:spcBef>
              <a:buFont typeface="+mj-lt"/>
              <a:buAutoNum type="arabicPeriod" startAt="8"/>
            </a:pPr>
            <a:r>
              <a:rPr lang="en-US" sz="18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8"/>
            </a:pPr>
            <a:r>
              <a:rPr lang="en-US" sz="1800" dirty="0"/>
              <a:t>As a Product Team define the “Dynamic Class Seating Chart” application as Epics, Features, and Stories</a:t>
            </a:r>
          </a:p>
          <a:p>
            <a:pPr marL="457200" indent="-457200">
              <a:spcBef>
                <a:spcPts val="600"/>
              </a:spcBef>
              <a:buFont typeface="+mj-lt"/>
              <a:buAutoNum type="arabicPeriod" startAt="8"/>
            </a:pPr>
            <a:r>
              <a:rPr lang="en-US" sz="1800" dirty="0"/>
              <a:t>Individually deploy and test Team Information Service to your personal Azure site</a:t>
            </a:r>
          </a:p>
          <a:p>
            <a:pPr marL="0" indent="0">
              <a:spcBef>
                <a:spcPts val="600"/>
              </a:spcBef>
              <a:buNone/>
            </a:pPr>
            <a:endParaRPr lang="en-US" sz="1900" dirty="0"/>
          </a:p>
        </p:txBody>
      </p:sp>
    </p:spTree>
    <p:extLst>
      <p:ext uri="{BB962C8B-B14F-4D97-AF65-F5344CB8AC3E}">
        <p14:creationId xmlns:p14="http://schemas.microsoft.com/office/powerpoint/2010/main" val="4001157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2310</TotalTime>
  <Words>1720</Words>
  <Application>Microsoft Office PowerPoint</Application>
  <PresentationFormat>Widescreen</PresentationFormat>
  <Paragraphs>121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Software Engineering Session: Week 6 Session 2 Instructor: Eric Pogue</vt:lpstr>
      <vt:lpstr>Scrum-of-Scrums Report-out</vt:lpstr>
      <vt:lpstr>PowerPoint Presentation</vt:lpstr>
      <vt:lpstr>Team Information Service Requirements</vt:lpstr>
      <vt:lpstr>Discuss Sprint 3 and upcoming Sprint 4 Backlog Items</vt:lpstr>
      <vt:lpstr>PowerPoint Presentation</vt:lpstr>
      <vt:lpstr>Sprint 3 Product Backlog</vt:lpstr>
      <vt:lpstr>Sprint 4 Product Backlog… page 1 of 2</vt:lpstr>
      <vt:lpstr>Sprint 4 Product Backlog… page 1 of 2</vt:lpstr>
      <vt:lpstr>Lab (report-out at 12:08)</vt:lpstr>
      <vt:lpstr>Lab Report-out &amp; Wrap-up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178</cp:revision>
  <cp:lastPrinted>2018-01-25T14:28:13Z</cp:lastPrinted>
  <dcterms:created xsi:type="dcterms:W3CDTF">2017-08-24T13:36:27Z</dcterms:created>
  <dcterms:modified xsi:type="dcterms:W3CDTF">2018-02-28T21:15:56Z</dcterms:modified>
</cp:coreProperties>
</file>