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469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77365" autoAdjust="0"/>
  </p:normalViewPr>
  <p:slideViewPr>
    <p:cSldViewPr snapToGrid="0">
      <p:cViewPr varScale="1">
        <p:scale>
          <a:sx n="201" d="100"/>
          <a:sy n="201" d="100"/>
        </p:scale>
        <p:origin x="2160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Demos &amp; Presentations: UI Team, Quinn, Juan, 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9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</a:t>
            </a:r>
            <a:br>
              <a:rPr lang="en-US" dirty="0"/>
            </a:br>
            <a:r>
              <a:rPr lang="en-US" sz="1800" dirty="0"/>
              <a:t>Session: Final Exam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BDD9A2-C114-4987-8CEB-1C3403FA386F}"/>
              </a:ext>
            </a:extLst>
          </p:cNvPr>
          <p:cNvSpPr txBox="1">
            <a:spLocks/>
          </p:cNvSpPr>
          <p:nvPr/>
        </p:nvSpPr>
        <p:spPr>
          <a:xfrm>
            <a:off x="1524000" y="2244367"/>
            <a:ext cx="9144000" cy="1366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/>
              <a:t>Final Exam</a:t>
            </a:r>
            <a:br>
              <a:rPr lang="en-US" sz="3200" dirty="0"/>
            </a:br>
            <a:r>
              <a:rPr lang="en-US" sz="3200" b="1" dirty="0"/>
              <a:t>Tuesday, 8 May 2018 </a:t>
            </a:r>
            <a:br>
              <a:rPr lang="en-US" sz="3200" b="1" dirty="0"/>
            </a:br>
            <a:r>
              <a:rPr lang="en-US" sz="3200" b="1" dirty="0"/>
              <a:t>10:30am to 12:30pm 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04B0BD-C661-4B8F-B422-AB11666B7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6763"/>
            <a:ext cx="10515601" cy="191611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900" u="sng" dirty="0"/>
              <a:t>Final Exam Notes: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No notes or external sources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Anticipated 50 minutes or less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Test Auto-Submits after 70 minutes*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Must be completed in one sitting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900" u="sng" dirty="0"/>
              <a:t>Show me that you have successfully submitted the test before leaving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03D0C-82DA-477E-B576-407BC58A3A5D}"/>
              </a:ext>
            </a:extLst>
          </p:cNvPr>
          <p:cNvSpPr txBox="1"/>
          <p:nvPr/>
        </p:nvSpPr>
        <p:spPr>
          <a:xfrm rot="20273680">
            <a:off x="8702950" y="4485174"/>
            <a:ext cx="242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Password: </a:t>
            </a:r>
            <a:r>
              <a:rPr lang="en-US" sz="2000" b="1" i="1" u="sng" dirty="0"/>
              <a:t>final-exam</a:t>
            </a:r>
          </a:p>
        </p:txBody>
      </p:sp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13779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62197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61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Software Engineering Session: Final Exam Instructor: Eric Pogue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340</cp:revision>
  <cp:lastPrinted>2018-04-26T13:22:42Z</cp:lastPrinted>
  <dcterms:created xsi:type="dcterms:W3CDTF">2017-08-24T13:36:27Z</dcterms:created>
  <dcterms:modified xsi:type="dcterms:W3CDTF">2018-05-08T13:26:47Z</dcterms:modified>
</cp:coreProperties>
</file>