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15"/>
  </p:notesMasterIdLst>
  <p:sldIdLst>
    <p:sldId id="256" r:id="rId2"/>
    <p:sldId id="261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  <p:sldId id="265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8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3221-840E-BC44-857A-2258FC7A0CB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553A2-2A47-3F4B-ADBC-715A046F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6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76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3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96F01-F96D-423B-8361-8496236839BB}" type="slidenum">
              <a:rPr lang="en-US"/>
              <a:pPr/>
              <a:t>2</a:t>
            </a:fld>
            <a:endParaRPr lang="en-US"/>
          </a:p>
        </p:txBody>
      </p:sp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disabilities</a:t>
            </a:r>
            <a:r>
              <a:rPr lang="en-US" baseline="0" dirty="0" smtClean="0"/>
              <a:t> and economic disadvantage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3A2-2A47-3F4B-ADBC-715A046FA8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C66001-3D12-454A-9942-7B8747B49DE7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0EB11-ADF4-1442-B2B9-7BC2E97E2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8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://www.acm.org/about/se-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Colleagues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</a:t>
            </a:r>
            <a:r>
              <a:rPr lang="en-US" b="1" dirty="0"/>
              <a:t>engineers shall be fair to and supportive of their colleagues.</a:t>
            </a:r>
          </a:p>
          <a:p>
            <a:r>
              <a:rPr lang="en-US" dirty="0" smtClean="0"/>
              <a:t>Is it okay to use a co-worker’s code in a project that you are working on?</a:t>
            </a:r>
          </a:p>
          <a:p>
            <a:r>
              <a:rPr lang="en-US" dirty="0" smtClean="0"/>
              <a:t>Is it fair to copy and paste code segments from the Internet?</a:t>
            </a:r>
          </a:p>
          <a:p>
            <a:r>
              <a:rPr lang="en-US" dirty="0" smtClean="0"/>
              <a:t>Can you tell a colleague that his code “sucks”?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engineers shall participate in lifelong learning regarding the practice of their profession and shall promote an ethical approach to the practice of the profession.</a:t>
            </a:r>
          </a:p>
          <a:p>
            <a:r>
              <a:rPr lang="en-US" dirty="0" smtClean="0"/>
              <a:t>How can you keep your skills up to date?</a:t>
            </a:r>
          </a:p>
          <a:p>
            <a:r>
              <a:rPr lang="en-US" dirty="0" smtClean="0"/>
              <a:t>Why should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a good code for decision making?</a:t>
            </a:r>
          </a:p>
          <a:p>
            <a:r>
              <a:rPr lang="en-US" dirty="0" smtClean="0"/>
              <a:t>Is it complete?</a:t>
            </a:r>
          </a:p>
          <a:p>
            <a:r>
              <a:rPr lang="en-US" dirty="0" smtClean="0"/>
              <a:t>Is it reasonable?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Google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This </a:t>
            </a:r>
            <a:r>
              <a:rPr lang="en-US" b="1" dirty="0">
                <a:latin typeface="Courier New"/>
                <a:cs typeface="Courier New"/>
              </a:rPr>
              <a:t>bug is subject to a 90 day disclosure deadline. If 90 days </a:t>
            </a:r>
            <a:r>
              <a:rPr lang="en-US" b="1" dirty="0" smtClean="0">
                <a:latin typeface="Courier New"/>
                <a:cs typeface="Courier New"/>
              </a:rPr>
              <a:t>elapse without </a:t>
            </a:r>
            <a:r>
              <a:rPr lang="en-US" b="1" dirty="0">
                <a:latin typeface="Courier New"/>
                <a:cs typeface="Courier New"/>
              </a:rPr>
              <a:t>a broadly available patch, then the bug report will </a:t>
            </a:r>
            <a:r>
              <a:rPr lang="en-US" b="1" dirty="0" smtClean="0">
                <a:latin typeface="Courier New"/>
                <a:cs typeface="Courier New"/>
              </a:rPr>
              <a:t>automatically become </a:t>
            </a:r>
            <a:r>
              <a:rPr lang="en-US" b="1" dirty="0">
                <a:latin typeface="Courier New"/>
                <a:cs typeface="Courier New"/>
              </a:rPr>
              <a:t>visible to the public</a:t>
            </a:r>
            <a:r>
              <a:rPr lang="en-US" b="1" dirty="0" smtClean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cs typeface="Courier New"/>
              </a:rPr>
              <a:t>http://</a:t>
            </a:r>
            <a:r>
              <a:rPr lang="en-US" dirty="0" err="1">
                <a:cs typeface="Courier New"/>
              </a:rPr>
              <a:t>www.tomshardware.com</a:t>
            </a:r>
            <a:r>
              <a:rPr lang="en-US" dirty="0">
                <a:cs typeface="Courier New"/>
              </a:rPr>
              <a:t>/news/google-critical-windows-bug-unfixed,28294.html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6552"/>
            <a:ext cx="8229600" cy="1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049"/>
            <a:ext cx="8229600" cy="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1144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Ethics</a:t>
            </a:r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responsibility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Competence</a:t>
            </a:r>
          </a:p>
          <a:p>
            <a:pPr lvl="1"/>
            <a:r>
              <a:rPr lang="en-US" dirty="0" smtClean="0"/>
              <a:t>Intellectual property rights</a:t>
            </a:r>
          </a:p>
          <a:p>
            <a:pPr lvl="1"/>
            <a:r>
              <a:rPr lang="en-US" dirty="0" smtClean="0"/>
              <a:t>Computer misuse</a:t>
            </a:r>
          </a:p>
          <a:p>
            <a:r>
              <a:rPr lang="en-US" dirty="0" smtClean="0"/>
              <a:t>ACM Software Engineering Code of Ethics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http://www.acm.org/about/se-code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7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Software Engineering Code of Ethics and Professional 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engineers shall commit themselves to making the analysis, specification, design, development, testing and maintenance of software a beneficial and respected profession. </a:t>
            </a:r>
          </a:p>
          <a:p>
            <a:r>
              <a:rPr lang="en-US" smtClean="0"/>
              <a:t>In accordance with their commitment to the health, safety and welfare of the public, software engineers shall adhere to the following Eight Principles: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engineers shall act consistently with the public interest. </a:t>
            </a:r>
          </a:p>
          <a:p>
            <a:r>
              <a:rPr lang="en-US" dirty="0" smtClean="0"/>
              <a:t>What responsibility do we have to ensuring software correctness, reliability and safety?</a:t>
            </a:r>
          </a:p>
          <a:p>
            <a:r>
              <a:rPr lang="en-US" dirty="0" smtClean="0"/>
              <a:t>Should we be concerned with access to the benefits of software?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Employer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engineers shall act in a manner that is in the best interests of their client and employer consistent with the public interest.</a:t>
            </a:r>
          </a:p>
          <a:p>
            <a:r>
              <a:rPr lang="en-US" dirty="0" smtClean="0"/>
              <a:t>Is it okay to use software that you got free while you were a student?</a:t>
            </a:r>
          </a:p>
          <a:p>
            <a:r>
              <a:rPr lang="en-US" dirty="0" smtClean="0"/>
              <a:t>What information is confidential?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4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engineers shall ensure that their products and related modifications meet the highest professional standards possible.</a:t>
            </a:r>
          </a:p>
          <a:p>
            <a:r>
              <a:rPr lang="en-US" dirty="0" smtClean="0"/>
              <a:t>What does this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engineers shall maintain integrity and independence in their professional judgment.</a:t>
            </a:r>
          </a:p>
          <a:p>
            <a:r>
              <a:rPr lang="en-US" dirty="0" smtClean="0"/>
              <a:t>You’re asked to review a friend’s code and you find many flaws.  What do you do?</a:t>
            </a:r>
          </a:p>
          <a:p>
            <a:r>
              <a:rPr lang="en-US" dirty="0" smtClean="0"/>
              <a:t>Working as an independent contractor, how closely should you monitor your hours?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</a:t>
            </a:r>
            <a:r>
              <a:rPr lang="en-US" b="1" dirty="0"/>
              <a:t>engineering managers and leaders shall subscribe to and promote an ethical approach to the management of software development and maintenance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If you are manager what is your obligation to discuss security and confidentiality procedures?</a:t>
            </a:r>
          </a:p>
          <a:p>
            <a:r>
              <a:rPr lang="en-US" dirty="0" smtClean="0"/>
              <a:t>Is it fair to pay someone less than the going rate?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5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</a:t>
            </a:r>
            <a:r>
              <a:rPr lang="en-US" b="1" dirty="0"/>
              <a:t>engineers shall advance the integrity and reputation of the profession consistent with the public interest.</a:t>
            </a:r>
          </a:p>
          <a:p>
            <a:r>
              <a:rPr lang="en-US" dirty="0" smtClean="0"/>
              <a:t>Is it right to promote a flawed feature?</a:t>
            </a:r>
          </a:p>
          <a:p>
            <a:r>
              <a:rPr lang="en-US" dirty="0" smtClean="0"/>
              <a:t>What responsibility do you have to inform others of colleague’s ethic violations?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493</Words>
  <Application>Microsoft Macintosh PowerPoint</Application>
  <PresentationFormat>On-screen Show (4:3)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Courier New</vt:lpstr>
      <vt:lpstr>Retrospect</vt:lpstr>
      <vt:lpstr>Ethics</vt:lpstr>
      <vt:lpstr>Ethics</vt:lpstr>
      <vt:lpstr>Software Engineering Code of Ethics and Professional Practice </vt:lpstr>
      <vt:lpstr>Public</vt:lpstr>
      <vt:lpstr>Client and Employer</vt:lpstr>
      <vt:lpstr>Product</vt:lpstr>
      <vt:lpstr>Judgment</vt:lpstr>
      <vt:lpstr>Management</vt:lpstr>
      <vt:lpstr>Profession</vt:lpstr>
      <vt:lpstr>Colleagues</vt:lpstr>
      <vt:lpstr>Self</vt:lpstr>
      <vt:lpstr>Summary</vt:lpstr>
      <vt:lpstr>Was Google right?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</dc:title>
  <dc:creator>Cindy Howard</dc:creator>
  <cp:lastModifiedBy>Cindy Howard</cp:lastModifiedBy>
  <cp:revision>21</cp:revision>
  <dcterms:created xsi:type="dcterms:W3CDTF">2015-01-04T18:27:41Z</dcterms:created>
  <dcterms:modified xsi:type="dcterms:W3CDTF">2016-02-25T17:49:36Z</dcterms:modified>
</cp:coreProperties>
</file>