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70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84743" autoAdjust="0"/>
  </p:normalViewPr>
  <p:slideViewPr>
    <p:cSldViewPr>
      <p:cViewPr varScale="1">
        <p:scale>
          <a:sx n="77" d="100"/>
          <a:sy n="77" d="100"/>
        </p:scale>
        <p:origin x="208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BA171-DF6F-C442-93D3-ECC731E444E5}" type="datetimeFigureOut">
              <a:rPr lang="en-US" smtClean="0"/>
              <a:t>3/8/16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ECDF3-36F3-BD4B-BEE7-1F0283E1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466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C12A5-3D1C-44C5-8204-50479CC903C5}" type="datetimeFigureOut">
              <a:rPr lang="en-US" smtClean="0"/>
              <a:t>3/8/16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1EA6A-2092-4A12-B7EC-3310C9498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667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22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06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83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6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5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54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67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28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39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start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03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54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EA6A-2092-4A12-B7EC-3310C94988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8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4F5E-7EAA-4A42-8587-7FD7AEACF65C}" type="datetime1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44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ECBF-87F7-0F41-B4F2-2E6AA1980E8C}" type="datetime1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5321-7EA2-8C4F-9E47-8C2C2ED489CA}" type="datetime1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1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4481-A69D-8846-9D56-F7BF5E21E489}" type="datetime1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D4FE-9424-9348-9623-022CDF5A8B74}" type="datetime1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37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2350-E753-564B-9238-29E16BC89378}" type="datetime1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5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FAE2-19FB-B54B-8531-68C9E7817B52}" type="datetime1">
              <a:rPr lang="en-US" smtClean="0"/>
              <a:t>3/8/16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335B-A554-0E49-BE31-D589BFD9C94C}" type="datetime1">
              <a:rPr lang="en-US" smtClean="0"/>
              <a:t>3/8/16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5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4942-F446-F745-91D0-AA7926CE9677}" type="datetime1">
              <a:rPr lang="en-US" smtClean="0"/>
              <a:t>3/8/16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3574519-DD3D-2143-9B40-4B1A2CE4BC3F}" type="datetime1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518B-1701-3241-A410-3933B514CFEC}" type="datetime1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11C541-6AA9-1A46-AE31-015AA0AFEBE5}" type="datetime1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Chapter 9 Software evolution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97DAB-16CD-43C5-94A8-54034CD8C36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18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Implementation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9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Assertions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Pre-condition: condition your module requires in order to work</a:t>
            </a:r>
          </a:p>
          <a:p>
            <a:r>
              <a:rPr lang="en-US" dirty="0" smtClean="0"/>
              <a:t>Post-condition: condition that should be true if your module worked</a:t>
            </a:r>
          </a:p>
          <a:p>
            <a:r>
              <a:rPr lang="en-US" dirty="0" smtClean="0"/>
              <a:t>Assertion: Executable statement that checks a condition and produces an error if it is not met</a:t>
            </a:r>
          </a:p>
          <a:p>
            <a:r>
              <a:rPr lang="en-US" dirty="0" smtClean="0"/>
              <a:t>Assertions are supported by many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2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optimization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tradeoffs</a:t>
            </a:r>
          </a:p>
          <a:p>
            <a:pPr lvl="1"/>
            <a:r>
              <a:rPr lang="en-US" dirty="0" smtClean="0"/>
              <a:t>Readability </a:t>
            </a:r>
          </a:p>
          <a:p>
            <a:pPr lvl="1"/>
            <a:r>
              <a:rPr lang="en-US" dirty="0" smtClean="0"/>
              <a:t>Maintainability </a:t>
            </a:r>
          </a:p>
          <a:p>
            <a:r>
              <a:rPr lang="en-US" dirty="0" smtClean="0"/>
              <a:t>Correctness is usually more important</a:t>
            </a:r>
          </a:p>
          <a:p>
            <a:r>
              <a:rPr lang="en-US" dirty="0" smtClean="0"/>
              <a:t>Profiler: runs a program and calculates how much time it spends on each part</a:t>
            </a:r>
          </a:p>
          <a:p>
            <a:r>
              <a:rPr lang="en-US" dirty="0" smtClean="0"/>
              <a:t>Cost-benefit analysis</a:t>
            </a:r>
          </a:p>
          <a:p>
            <a:r>
              <a:rPr lang="en-US" dirty="0" smtClean="0"/>
              <a:t>Measure before optimizing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09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Improving your code style without affecting its </a:t>
            </a:r>
            <a:r>
              <a:rPr lang="en-US" dirty="0" smtClean="0"/>
              <a:t>behavior</a:t>
            </a:r>
          </a:p>
          <a:p>
            <a:r>
              <a:rPr lang="en-US" dirty="0" smtClean="0"/>
              <a:t>Code that needs refactoring</a:t>
            </a:r>
            <a:endParaRPr lang="en-US" dirty="0"/>
          </a:p>
          <a:p>
            <a:pPr lvl="1"/>
            <a:r>
              <a:rPr lang="en-US" dirty="0"/>
              <a:t>Duplicated code</a:t>
            </a:r>
          </a:p>
          <a:p>
            <a:pPr lvl="1"/>
            <a:r>
              <a:rPr lang="en-US" dirty="0"/>
              <a:t>Long method</a:t>
            </a:r>
          </a:p>
          <a:p>
            <a:pPr lvl="1"/>
            <a:r>
              <a:rPr lang="en-US" dirty="0"/>
              <a:t>Large class</a:t>
            </a:r>
          </a:p>
          <a:p>
            <a:pPr lvl="1"/>
            <a:r>
              <a:rPr lang="en-US" dirty="0"/>
              <a:t>Switch statement</a:t>
            </a:r>
          </a:p>
          <a:p>
            <a:pPr lvl="1"/>
            <a:r>
              <a:rPr lang="en-US" dirty="0"/>
              <a:t>Feature envy</a:t>
            </a:r>
          </a:p>
          <a:p>
            <a:pPr lvl="1"/>
            <a:r>
              <a:rPr lang="en-US" dirty="0" smtClean="0"/>
              <a:t>Intimacy</a:t>
            </a:r>
          </a:p>
          <a:p>
            <a:pPr marL="342900" indent="-342900">
              <a:buFontTx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6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Implementation: transforming detailed design into valid program</a:t>
            </a:r>
          </a:p>
          <a:p>
            <a:r>
              <a:rPr lang="en-US" dirty="0" smtClean="0"/>
              <a:t>Detailed design may be done as part of implementation</a:t>
            </a:r>
          </a:p>
          <a:p>
            <a:pPr lvl="1"/>
            <a:r>
              <a:rPr lang="en-US" dirty="0" smtClean="0"/>
              <a:t>Faster</a:t>
            </a:r>
          </a:p>
          <a:p>
            <a:pPr lvl="1"/>
            <a:r>
              <a:rPr lang="en-US" dirty="0" smtClean="0"/>
              <a:t>Less cohesive and less organized</a:t>
            </a:r>
          </a:p>
          <a:p>
            <a:r>
              <a:rPr lang="en-US" dirty="0" smtClean="0"/>
              <a:t>Writing code, unit testing, debugging, configuration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8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CHARACTERISTICS OF GOOD IMPLEMENTATION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Readability</a:t>
            </a:r>
          </a:p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Traceability</a:t>
            </a:r>
          </a:p>
          <a:p>
            <a:r>
              <a:rPr lang="en-US" dirty="0" smtClean="0"/>
              <a:t>Correctness</a:t>
            </a:r>
          </a:p>
          <a:p>
            <a:r>
              <a:rPr lang="en-US" dirty="0" smtClean="0"/>
              <a:t>Completeness</a:t>
            </a:r>
          </a:p>
          <a:p>
            <a:endParaRPr lang="en-US" dirty="0" smtClean="0"/>
          </a:p>
          <a:p>
            <a:r>
              <a:rPr lang="en-US" dirty="0" smtClean="0"/>
              <a:t>Which of these are most important?</a:t>
            </a:r>
          </a:p>
          <a:p>
            <a:r>
              <a:rPr lang="en-US" dirty="0" smtClean="0"/>
              <a:t>Trade-offs</a:t>
            </a:r>
          </a:p>
        </p:txBody>
      </p:sp>
    </p:spTree>
    <p:extLst>
      <p:ext uri="{BB962C8B-B14F-4D97-AF65-F5344CB8AC3E}">
        <p14:creationId xmlns:p14="http://schemas.microsoft.com/office/powerpoint/2010/main" val="199865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guidelines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Organization-specific</a:t>
            </a:r>
          </a:p>
          <a:p>
            <a:r>
              <a:rPr lang="en-US" dirty="0" smtClean="0"/>
              <a:t>Important for consistency</a:t>
            </a:r>
          </a:p>
          <a:p>
            <a:r>
              <a:rPr lang="en-US" dirty="0" smtClean="0"/>
              <a:t>Usually mandate:</a:t>
            </a:r>
          </a:p>
          <a:p>
            <a:pPr lvl="1"/>
            <a:r>
              <a:rPr lang="en-US" dirty="0" smtClean="0"/>
              <a:t>Indenting, formatting</a:t>
            </a:r>
          </a:p>
          <a:p>
            <a:pPr lvl="1"/>
            <a:r>
              <a:rPr lang="en-US" dirty="0" smtClean="0"/>
              <a:t>Naming conventions (for files, variables, etc.)</a:t>
            </a:r>
          </a:p>
          <a:p>
            <a:pPr lvl="1"/>
            <a:r>
              <a:rPr lang="en-US" dirty="0" smtClean="0"/>
              <a:t>Language features to use or avoid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issues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consistent and highlight meaning</a:t>
            </a:r>
          </a:p>
          <a:p>
            <a:r>
              <a:rPr lang="en-US" dirty="0" smtClean="0"/>
              <a:t>Naming</a:t>
            </a:r>
          </a:p>
          <a:p>
            <a:r>
              <a:rPr lang="en-US" dirty="0" smtClean="0"/>
              <a:t>Function/Method </a:t>
            </a:r>
            <a:r>
              <a:rPr lang="en-US" dirty="0"/>
              <a:t>size</a:t>
            </a:r>
          </a:p>
          <a:p>
            <a:r>
              <a:rPr lang="en-US" dirty="0" smtClean="0"/>
              <a:t>File-naming</a:t>
            </a:r>
          </a:p>
          <a:p>
            <a:r>
              <a:rPr lang="en-US" dirty="0" smtClean="0"/>
              <a:t>Error prone constructs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1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Types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of the code</a:t>
            </a:r>
          </a:p>
          <a:p>
            <a:r>
              <a:rPr lang="en-US" dirty="0" smtClean="0"/>
              <a:t>Explanation of the code</a:t>
            </a:r>
          </a:p>
          <a:p>
            <a:r>
              <a:rPr lang="en-US" dirty="0" smtClean="0"/>
              <a:t>Marker in the code</a:t>
            </a:r>
          </a:p>
          <a:p>
            <a:r>
              <a:rPr lang="en-US" dirty="0" smtClean="0"/>
              <a:t>Summary of the code</a:t>
            </a:r>
          </a:p>
          <a:p>
            <a:r>
              <a:rPr lang="en-US" dirty="0" smtClean="0"/>
              <a:t>Description of the code intent</a:t>
            </a:r>
          </a:p>
          <a:p>
            <a:r>
              <a:rPr lang="en-US" dirty="0" smtClean="0"/>
              <a:t>External 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Locating and fixing errors in code.</a:t>
            </a:r>
          </a:p>
          <a:p>
            <a:r>
              <a:rPr lang="en-US" dirty="0" smtClean="0"/>
              <a:t>Errors noticed by testing, inspection, use.</a:t>
            </a:r>
          </a:p>
          <a:p>
            <a:r>
              <a:rPr lang="en-US" dirty="0" smtClean="0"/>
              <a:t>Four phases</a:t>
            </a:r>
          </a:p>
          <a:p>
            <a:pPr lvl="1"/>
            <a:r>
              <a:rPr lang="en-US" dirty="0" smtClean="0"/>
              <a:t>Stabilization (reproduction)</a:t>
            </a:r>
          </a:p>
          <a:p>
            <a:pPr lvl="1"/>
            <a:r>
              <a:rPr lang="en-US" dirty="0" smtClean="0"/>
              <a:t>Localization</a:t>
            </a:r>
          </a:p>
          <a:p>
            <a:pPr lvl="1"/>
            <a:r>
              <a:rPr lang="en-US" dirty="0" smtClean="0"/>
              <a:t>Correction</a:t>
            </a:r>
          </a:p>
          <a:p>
            <a:pPr lvl="1"/>
            <a:r>
              <a:rPr lang="en-US" dirty="0" smtClean="0"/>
              <a:t>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9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Heuristics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routines will have many errors</a:t>
            </a:r>
          </a:p>
          <a:p>
            <a:r>
              <a:rPr lang="en-US" dirty="0" smtClean="0"/>
              <a:t>Routines with an error tend to have more</a:t>
            </a:r>
          </a:p>
          <a:p>
            <a:r>
              <a:rPr lang="en-US" dirty="0" smtClean="0"/>
              <a:t>New code tends to have more errors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220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Tools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comparators</a:t>
            </a:r>
          </a:p>
          <a:p>
            <a:r>
              <a:rPr lang="en-US" dirty="0" smtClean="0"/>
              <a:t>Extended checkers (lint)</a:t>
            </a:r>
          </a:p>
          <a:p>
            <a:r>
              <a:rPr lang="en-US" dirty="0" smtClean="0"/>
              <a:t>Interactive debuggers</a:t>
            </a:r>
          </a:p>
          <a:p>
            <a:r>
              <a:rPr lang="en-US" dirty="0" smtClean="0"/>
              <a:t>Special libraries</a:t>
            </a:r>
          </a:p>
          <a:p>
            <a:r>
              <a:rPr lang="en-US" dirty="0" smtClean="0"/>
              <a:t>Others: Profilers, pre/post conditions, test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7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2518</TotalTime>
  <Words>305</Words>
  <Application>Microsoft Macintosh PowerPoint</Application>
  <PresentationFormat>On-screen Show (4:3)</PresentationFormat>
  <Paragraphs>90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ＭＳ Ｐゴシック</vt:lpstr>
      <vt:lpstr>Retrospect</vt:lpstr>
      <vt:lpstr>Implementation</vt:lpstr>
      <vt:lpstr>Introduction</vt:lpstr>
      <vt:lpstr>CHARACTERISTICS OF GOOD IMPLEMENTATION</vt:lpstr>
      <vt:lpstr>Coding guidelines</vt:lpstr>
      <vt:lpstr>Style issues</vt:lpstr>
      <vt:lpstr>Comment Types</vt:lpstr>
      <vt:lpstr>Debugging</vt:lpstr>
      <vt:lpstr>Debugging Heuristics</vt:lpstr>
      <vt:lpstr>Debugging Tools</vt:lpstr>
      <vt:lpstr>Assertions</vt:lpstr>
      <vt:lpstr>Performance optimization</vt:lpstr>
      <vt:lpstr>Refactoring</vt:lpstr>
    </vt:vector>
  </TitlesOfParts>
  <Company>Lewis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kerseycy</dc:creator>
  <cp:lastModifiedBy>Cindy Howard</cp:lastModifiedBy>
  <cp:revision>98</cp:revision>
  <dcterms:created xsi:type="dcterms:W3CDTF">2012-02-09T17:41:17Z</dcterms:created>
  <dcterms:modified xsi:type="dcterms:W3CDTF">2016-03-08T17:25:47Z</dcterms:modified>
</cp:coreProperties>
</file>